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6.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7.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8.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9.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0.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1.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2.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3.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4.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5.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6.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7.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28.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xml" ContentType="application/vnd.openxmlformats-officedocument.presentationml.tags+xml"/>
  <Override PartName="/ppt/notesSlides/notesSlide45.xml" ContentType="application/vnd.openxmlformats-officedocument.presentationml.notesSlide+xml"/>
  <Override PartName="/ppt/tags/tag2.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9" r:id="rId3"/>
    <p:sldMasterId id="2147483711" r:id="rId4"/>
    <p:sldMasterId id="2147483765" r:id="rId5"/>
    <p:sldMasterId id="2147483806" r:id="rId6"/>
    <p:sldMasterId id="2147483834" r:id="rId7"/>
    <p:sldMasterId id="2147483862" r:id="rId8"/>
    <p:sldMasterId id="2147483876" r:id="rId9"/>
    <p:sldMasterId id="2147483888" r:id="rId10"/>
    <p:sldMasterId id="2147483980" r:id="rId11"/>
    <p:sldMasterId id="2147483994" r:id="rId12"/>
    <p:sldMasterId id="2147484036" r:id="rId13"/>
    <p:sldMasterId id="2147484062" r:id="rId14"/>
    <p:sldMasterId id="2147484102" r:id="rId15"/>
    <p:sldMasterId id="2147484128" r:id="rId16"/>
    <p:sldMasterId id="2147484142" r:id="rId17"/>
    <p:sldMasterId id="2147484216" r:id="rId18"/>
    <p:sldMasterId id="2147484230" r:id="rId19"/>
    <p:sldMasterId id="2147484242" r:id="rId20"/>
    <p:sldMasterId id="2147484254" r:id="rId21"/>
    <p:sldMasterId id="2147484302" r:id="rId22"/>
    <p:sldMasterId id="2147484314" r:id="rId23"/>
    <p:sldMasterId id="2147484326" r:id="rId24"/>
    <p:sldMasterId id="2147484362" r:id="rId25"/>
    <p:sldMasterId id="2147484390" r:id="rId26"/>
    <p:sldMasterId id="2147484405" r:id="rId27"/>
    <p:sldMasterId id="2147484419" r:id="rId28"/>
    <p:sldMasterId id="2147484433" r:id="rId29"/>
  </p:sldMasterIdLst>
  <p:notesMasterIdLst>
    <p:notesMasterId r:id="rId82"/>
  </p:notesMasterIdLst>
  <p:handoutMasterIdLst>
    <p:handoutMasterId r:id="rId83"/>
  </p:handoutMasterIdLst>
  <p:sldIdLst>
    <p:sldId id="256" r:id="rId30"/>
    <p:sldId id="359" r:id="rId31"/>
    <p:sldId id="259" r:id="rId32"/>
    <p:sldId id="332" r:id="rId33"/>
    <p:sldId id="336" r:id="rId34"/>
    <p:sldId id="335" r:id="rId35"/>
    <p:sldId id="337" r:id="rId36"/>
    <p:sldId id="384" r:id="rId37"/>
    <p:sldId id="268" r:id="rId38"/>
    <p:sldId id="361" r:id="rId39"/>
    <p:sldId id="362" r:id="rId40"/>
    <p:sldId id="274" r:id="rId41"/>
    <p:sldId id="289" r:id="rId42"/>
    <p:sldId id="360" r:id="rId43"/>
    <p:sldId id="364" r:id="rId44"/>
    <p:sldId id="297" r:id="rId45"/>
    <p:sldId id="283" r:id="rId46"/>
    <p:sldId id="298" r:id="rId47"/>
    <p:sldId id="334" r:id="rId48"/>
    <p:sldId id="270" r:id="rId49"/>
    <p:sldId id="300" r:id="rId50"/>
    <p:sldId id="372" r:id="rId51"/>
    <p:sldId id="371" r:id="rId52"/>
    <p:sldId id="373" r:id="rId53"/>
    <p:sldId id="286" r:id="rId54"/>
    <p:sldId id="374" r:id="rId55"/>
    <p:sldId id="375" r:id="rId56"/>
    <p:sldId id="377" r:id="rId57"/>
    <p:sldId id="376" r:id="rId58"/>
    <p:sldId id="307" r:id="rId59"/>
    <p:sldId id="353" r:id="rId60"/>
    <p:sldId id="342" r:id="rId61"/>
    <p:sldId id="341" r:id="rId62"/>
    <p:sldId id="343" r:id="rId63"/>
    <p:sldId id="333" r:id="rId64"/>
    <p:sldId id="358" r:id="rId65"/>
    <p:sldId id="383" r:id="rId66"/>
    <p:sldId id="357" r:id="rId67"/>
    <p:sldId id="273" r:id="rId68"/>
    <p:sldId id="385" r:id="rId69"/>
    <p:sldId id="344" r:id="rId70"/>
    <p:sldId id="380" r:id="rId71"/>
    <p:sldId id="381" r:id="rId72"/>
    <p:sldId id="382" r:id="rId73"/>
    <p:sldId id="392" r:id="rId74"/>
    <p:sldId id="393" r:id="rId75"/>
    <p:sldId id="394" r:id="rId76"/>
    <p:sldId id="395" r:id="rId77"/>
    <p:sldId id="397" r:id="rId78"/>
    <p:sldId id="348" r:id="rId79"/>
    <p:sldId id="320" r:id="rId80"/>
    <p:sldId id="398" r:id="rId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CC"/>
    <a:srgbClr val="000096"/>
    <a:srgbClr val="78E2D0"/>
    <a:srgbClr val="EC90EE"/>
    <a:srgbClr val="0000FF"/>
    <a:srgbClr val="CCECFF"/>
    <a:srgbClr val="ACCAFA"/>
    <a:srgbClr val="FFFFFF"/>
    <a:srgbClr val="006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3" autoAdjust="0"/>
    <p:restoredTop sz="73535" autoAdjust="0"/>
  </p:normalViewPr>
  <p:slideViewPr>
    <p:cSldViewPr>
      <p:cViewPr>
        <p:scale>
          <a:sx n="63" d="100"/>
          <a:sy n="63" d="100"/>
        </p:scale>
        <p:origin x="-1320" y="288"/>
      </p:cViewPr>
      <p:guideLst>
        <p:guide orient="horz" pos="2160"/>
        <p:guide pos="2880"/>
      </p:guideLst>
    </p:cSldViewPr>
  </p:slideViewPr>
  <p:outlineViewPr>
    <p:cViewPr>
      <p:scale>
        <a:sx n="33" d="100"/>
        <a:sy n="33" d="100"/>
      </p:scale>
      <p:origin x="0" y="4038"/>
    </p:cViewPr>
  </p:outlineViewPr>
  <p:notesTextViewPr>
    <p:cViewPr>
      <p:scale>
        <a:sx n="1" d="1"/>
        <a:sy n="1" d="1"/>
      </p:scale>
      <p:origin x="0" y="0"/>
    </p:cViewPr>
  </p:notesTextViewPr>
  <p:sorterViewPr>
    <p:cViewPr>
      <p:scale>
        <a:sx n="130" d="100"/>
        <a:sy n="130" d="100"/>
      </p:scale>
      <p:origin x="0" y="813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presProps" Target="pres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slide" Target="slides/slide4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tableStyles" Target="tableStyles.xml"/><Relationship Id="rId61" Type="http://schemas.openxmlformats.org/officeDocument/2006/relationships/slide" Target="slides/slide32.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Analyzing Literacy Data</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Summer 2013</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F2ABB81-429B-4F39-8CD7-733D0FEB9823}" type="slidenum">
              <a:rPr lang="en-US" smtClean="0"/>
              <a:t>‹#›</a:t>
            </a:fld>
            <a:endParaRPr lang="en-US" dirty="0"/>
          </a:p>
        </p:txBody>
      </p:sp>
    </p:spTree>
    <p:extLst>
      <p:ext uri="{BB962C8B-B14F-4D97-AF65-F5344CB8AC3E}">
        <p14:creationId xmlns:p14="http://schemas.microsoft.com/office/powerpoint/2010/main" val="308297519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Analyzing Literacy Data</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Summer 2013</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12AA0B-8428-48E4-A413-F02AE2C65C39}" type="slidenum">
              <a:rPr lang="en-US" smtClean="0"/>
              <a:t>‹#›</a:t>
            </a:fld>
            <a:endParaRPr lang="en-US" dirty="0"/>
          </a:p>
        </p:txBody>
      </p:sp>
    </p:spTree>
    <p:extLst>
      <p:ext uri="{BB962C8B-B14F-4D97-AF65-F5344CB8AC3E}">
        <p14:creationId xmlns:p14="http://schemas.microsoft.com/office/powerpoint/2010/main" val="362273185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2AA0B-8428-48E4-A413-F02AE2C65C39}" type="slidenum">
              <a:rPr lang="en-US" smtClean="0"/>
              <a:t>1</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17258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C955501-AEA2-45AD-AB8C-58D68E1F1461}" type="slidenum">
              <a:rPr lang="en-US">
                <a:solidFill>
                  <a:srgbClr val="C0504D"/>
                </a:solidFill>
              </a:rPr>
              <a:pPr/>
              <a:t>10</a:t>
            </a:fld>
            <a:endParaRPr lang="en-US">
              <a:solidFill>
                <a:srgbClr val="C0504D"/>
              </a:solidFill>
            </a:endParaRPr>
          </a:p>
        </p:txBody>
      </p:sp>
      <p:sp>
        <p:nvSpPr>
          <p:cNvPr id="946178" name="Rectangle 6"/>
          <p:cNvSpPr txBox="1">
            <a:spLocks noGrp="1"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lgn="l" defTabSz="931863">
              <a:defRPr sz="2400">
                <a:solidFill>
                  <a:schemeClr val="tx1"/>
                </a:solidFill>
                <a:latin typeface="Times New Roman" pitchFamily="18" charset="0"/>
              </a:defRPr>
            </a:lvl1pPr>
            <a:lvl2pPr marL="757238" indent="-292100" algn="l" defTabSz="931863">
              <a:defRPr sz="2400">
                <a:solidFill>
                  <a:schemeClr val="tx1"/>
                </a:solidFill>
                <a:latin typeface="Times New Roman" pitchFamily="18" charset="0"/>
              </a:defRPr>
            </a:lvl2pPr>
            <a:lvl3pPr marL="1163638" indent="-231775" algn="l" defTabSz="931863">
              <a:defRPr sz="2400">
                <a:solidFill>
                  <a:schemeClr val="tx1"/>
                </a:solidFill>
                <a:latin typeface="Times New Roman" pitchFamily="18" charset="0"/>
              </a:defRPr>
            </a:lvl3pPr>
            <a:lvl4pPr marL="1630363" indent="-233363" algn="l" defTabSz="931863">
              <a:defRPr sz="2400">
                <a:solidFill>
                  <a:schemeClr val="tx1"/>
                </a:solidFill>
                <a:latin typeface="Times New Roman" pitchFamily="18" charset="0"/>
              </a:defRPr>
            </a:lvl4pPr>
            <a:lvl5pPr marL="2097088" indent="-233363" algn="l" defTabSz="931863">
              <a:defRPr sz="2400">
                <a:solidFill>
                  <a:schemeClr val="tx1"/>
                </a:solidFill>
                <a:latin typeface="Times New Roman" pitchFamily="18" charset="0"/>
              </a:defRPr>
            </a:lvl5pPr>
            <a:lvl6pPr marL="2554288" indent="-233363" defTabSz="931863" fontAlgn="base">
              <a:spcBef>
                <a:spcPct val="0"/>
              </a:spcBef>
              <a:spcAft>
                <a:spcPct val="0"/>
              </a:spcAft>
              <a:defRPr sz="2400">
                <a:solidFill>
                  <a:schemeClr val="tx1"/>
                </a:solidFill>
                <a:latin typeface="Times New Roman" pitchFamily="18" charset="0"/>
              </a:defRPr>
            </a:lvl6pPr>
            <a:lvl7pPr marL="3011488" indent="-233363" defTabSz="931863" fontAlgn="base">
              <a:spcBef>
                <a:spcPct val="0"/>
              </a:spcBef>
              <a:spcAft>
                <a:spcPct val="0"/>
              </a:spcAft>
              <a:defRPr sz="2400">
                <a:solidFill>
                  <a:schemeClr val="tx1"/>
                </a:solidFill>
                <a:latin typeface="Times New Roman" pitchFamily="18" charset="0"/>
              </a:defRPr>
            </a:lvl7pPr>
            <a:lvl8pPr marL="3468688" indent="-233363" defTabSz="931863" fontAlgn="base">
              <a:spcBef>
                <a:spcPct val="0"/>
              </a:spcBef>
              <a:spcAft>
                <a:spcPct val="0"/>
              </a:spcAft>
              <a:defRPr sz="2400">
                <a:solidFill>
                  <a:schemeClr val="tx1"/>
                </a:solidFill>
                <a:latin typeface="Times New Roman" pitchFamily="18" charset="0"/>
              </a:defRPr>
            </a:lvl8pPr>
            <a:lvl9pPr marL="3925888" indent="-233363" defTabSz="931863"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200">
                <a:solidFill>
                  <a:prstClr val="black"/>
                </a:solidFill>
                <a:latin typeface="Times" pitchFamily="18" charset="0"/>
              </a:rPr>
              <a:t>c- Knoff     Project ACHIEVE, 2006     SPRINT Process</a:t>
            </a:r>
          </a:p>
        </p:txBody>
      </p:sp>
      <p:sp>
        <p:nvSpPr>
          <p:cNvPr id="94617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lgn="l" defTabSz="931863">
              <a:defRPr sz="2400">
                <a:solidFill>
                  <a:schemeClr val="tx1"/>
                </a:solidFill>
                <a:latin typeface="Times New Roman" pitchFamily="18" charset="0"/>
              </a:defRPr>
            </a:lvl1pPr>
            <a:lvl2pPr marL="757238" indent="-292100" algn="l" defTabSz="931863">
              <a:defRPr sz="2400">
                <a:solidFill>
                  <a:schemeClr val="tx1"/>
                </a:solidFill>
                <a:latin typeface="Times New Roman" pitchFamily="18" charset="0"/>
              </a:defRPr>
            </a:lvl2pPr>
            <a:lvl3pPr marL="1163638" indent="-231775" algn="l" defTabSz="931863">
              <a:defRPr sz="2400">
                <a:solidFill>
                  <a:schemeClr val="tx1"/>
                </a:solidFill>
                <a:latin typeface="Times New Roman" pitchFamily="18" charset="0"/>
              </a:defRPr>
            </a:lvl3pPr>
            <a:lvl4pPr marL="1630363" indent="-233363" algn="l" defTabSz="931863">
              <a:defRPr sz="2400">
                <a:solidFill>
                  <a:schemeClr val="tx1"/>
                </a:solidFill>
                <a:latin typeface="Times New Roman" pitchFamily="18" charset="0"/>
              </a:defRPr>
            </a:lvl4pPr>
            <a:lvl5pPr marL="2097088" indent="-233363" algn="l" defTabSz="931863">
              <a:defRPr sz="2400">
                <a:solidFill>
                  <a:schemeClr val="tx1"/>
                </a:solidFill>
                <a:latin typeface="Times New Roman" pitchFamily="18" charset="0"/>
              </a:defRPr>
            </a:lvl5pPr>
            <a:lvl6pPr marL="2554288" indent="-233363" defTabSz="931863" fontAlgn="base">
              <a:spcBef>
                <a:spcPct val="0"/>
              </a:spcBef>
              <a:spcAft>
                <a:spcPct val="0"/>
              </a:spcAft>
              <a:defRPr sz="2400">
                <a:solidFill>
                  <a:schemeClr val="tx1"/>
                </a:solidFill>
                <a:latin typeface="Times New Roman" pitchFamily="18" charset="0"/>
              </a:defRPr>
            </a:lvl6pPr>
            <a:lvl7pPr marL="3011488" indent="-233363" defTabSz="931863" fontAlgn="base">
              <a:spcBef>
                <a:spcPct val="0"/>
              </a:spcBef>
              <a:spcAft>
                <a:spcPct val="0"/>
              </a:spcAft>
              <a:defRPr sz="2400">
                <a:solidFill>
                  <a:schemeClr val="tx1"/>
                </a:solidFill>
                <a:latin typeface="Times New Roman" pitchFamily="18" charset="0"/>
              </a:defRPr>
            </a:lvl7pPr>
            <a:lvl8pPr marL="3468688" indent="-233363" defTabSz="931863" fontAlgn="base">
              <a:spcBef>
                <a:spcPct val="0"/>
              </a:spcBef>
              <a:spcAft>
                <a:spcPct val="0"/>
              </a:spcAft>
              <a:defRPr sz="2400">
                <a:solidFill>
                  <a:schemeClr val="tx1"/>
                </a:solidFill>
                <a:latin typeface="Times New Roman" pitchFamily="18" charset="0"/>
              </a:defRPr>
            </a:lvl8pPr>
            <a:lvl9pPr marL="3925888" indent="-233363" defTabSz="931863" fontAlgn="base">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4BD83232-7CF0-4F75-BA61-B86E62AC69F2}" type="slidenum">
              <a:rPr lang="en-US" sz="1200">
                <a:solidFill>
                  <a:prstClr val="black"/>
                </a:solidFill>
                <a:latin typeface="Times" pitchFamily="18" charset="0"/>
              </a:rPr>
              <a:pPr algn="r" eaLnBrk="0" fontAlgn="base" hangingPunct="0">
                <a:spcBef>
                  <a:spcPct val="0"/>
                </a:spcBef>
                <a:spcAft>
                  <a:spcPct val="0"/>
                </a:spcAft>
              </a:pPr>
              <a:t>10</a:t>
            </a:fld>
            <a:endParaRPr lang="en-US" sz="1200">
              <a:solidFill>
                <a:prstClr val="black"/>
              </a:solidFill>
              <a:latin typeface="Times" pitchFamily="18" charset="0"/>
            </a:endParaRPr>
          </a:p>
        </p:txBody>
      </p:sp>
      <p:sp>
        <p:nvSpPr>
          <p:cNvPr id="946180" name="Rectangle 2"/>
          <p:cNvSpPr>
            <a:spLocks noGrp="1" noRot="1" noChangeAspect="1" noChangeArrowheads="1" noTextEdit="1"/>
          </p:cNvSpPr>
          <p:nvPr>
            <p:ph type="sldImg"/>
          </p:nvPr>
        </p:nvSpPr>
        <p:spPr>
          <a:xfrm>
            <a:off x="1182688" y="696913"/>
            <a:ext cx="4648200" cy="3486150"/>
          </a:xfrm>
          <a:ln/>
        </p:spPr>
      </p:sp>
      <p:sp>
        <p:nvSpPr>
          <p:cNvPr id="946181" name="Rectangle 3"/>
          <p:cNvSpPr>
            <a:spLocks noGrp="1" noChangeArrowheads="1"/>
          </p:cNvSpPr>
          <p:nvPr>
            <p:ph type="body" idx="1"/>
          </p:nvPr>
        </p:nvSpPr>
        <p:spPr>
          <a:xfrm>
            <a:off x="935038" y="4416425"/>
            <a:ext cx="5140325" cy="4183063"/>
          </a:xfrm>
        </p:spPr>
        <p:txBody>
          <a:bodyPr lIns="93168" tIns="46584" rIns="93168" bIns="46584"/>
          <a:lstStyle/>
          <a:p>
            <a:endParaRPr lang="en-US" b="0" dirty="0">
              <a:latin typeface="Arial Narrow" pitchFamily="34"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4751D4AC-E876-4549-9324-6C141B18C41F}" type="slidenum">
              <a:rPr lang="en-US">
                <a:solidFill>
                  <a:srgbClr val="C0504D"/>
                </a:solidFill>
              </a:rPr>
              <a:pPr/>
              <a:t>11</a:t>
            </a:fld>
            <a:endParaRPr lang="en-US">
              <a:solidFill>
                <a:srgbClr val="C0504D"/>
              </a:solidFill>
            </a:endParaRPr>
          </a:p>
        </p:txBody>
      </p:sp>
      <p:sp>
        <p:nvSpPr>
          <p:cNvPr id="948226" name="Rectangle 6"/>
          <p:cNvSpPr txBox="1">
            <a:spLocks noGrp="1" noChangeArrowheads="1"/>
          </p:cNvSpPr>
          <p:nvPr/>
        </p:nvSpPr>
        <p:spPr bwMode="auto">
          <a:xfrm>
            <a:off x="0"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lgn="l" defTabSz="931863">
              <a:defRPr sz="2400">
                <a:solidFill>
                  <a:schemeClr val="tx1"/>
                </a:solidFill>
                <a:latin typeface="Times New Roman" pitchFamily="18" charset="0"/>
              </a:defRPr>
            </a:lvl1pPr>
            <a:lvl2pPr marL="757238" indent="-292100" algn="l" defTabSz="931863">
              <a:defRPr sz="2400">
                <a:solidFill>
                  <a:schemeClr val="tx1"/>
                </a:solidFill>
                <a:latin typeface="Times New Roman" pitchFamily="18" charset="0"/>
              </a:defRPr>
            </a:lvl2pPr>
            <a:lvl3pPr marL="1163638" indent="-231775" algn="l" defTabSz="931863">
              <a:defRPr sz="2400">
                <a:solidFill>
                  <a:schemeClr val="tx1"/>
                </a:solidFill>
                <a:latin typeface="Times New Roman" pitchFamily="18" charset="0"/>
              </a:defRPr>
            </a:lvl3pPr>
            <a:lvl4pPr marL="1630363" indent="-233363" algn="l" defTabSz="931863">
              <a:defRPr sz="2400">
                <a:solidFill>
                  <a:schemeClr val="tx1"/>
                </a:solidFill>
                <a:latin typeface="Times New Roman" pitchFamily="18" charset="0"/>
              </a:defRPr>
            </a:lvl4pPr>
            <a:lvl5pPr marL="2097088" indent="-233363" algn="l" defTabSz="931863">
              <a:defRPr sz="2400">
                <a:solidFill>
                  <a:schemeClr val="tx1"/>
                </a:solidFill>
                <a:latin typeface="Times New Roman" pitchFamily="18" charset="0"/>
              </a:defRPr>
            </a:lvl5pPr>
            <a:lvl6pPr marL="2554288" indent="-233363" defTabSz="931863" fontAlgn="base">
              <a:spcBef>
                <a:spcPct val="0"/>
              </a:spcBef>
              <a:spcAft>
                <a:spcPct val="0"/>
              </a:spcAft>
              <a:defRPr sz="2400">
                <a:solidFill>
                  <a:schemeClr val="tx1"/>
                </a:solidFill>
                <a:latin typeface="Times New Roman" pitchFamily="18" charset="0"/>
              </a:defRPr>
            </a:lvl6pPr>
            <a:lvl7pPr marL="3011488" indent="-233363" defTabSz="931863" fontAlgn="base">
              <a:spcBef>
                <a:spcPct val="0"/>
              </a:spcBef>
              <a:spcAft>
                <a:spcPct val="0"/>
              </a:spcAft>
              <a:defRPr sz="2400">
                <a:solidFill>
                  <a:schemeClr val="tx1"/>
                </a:solidFill>
                <a:latin typeface="Times New Roman" pitchFamily="18" charset="0"/>
              </a:defRPr>
            </a:lvl7pPr>
            <a:lvl8pPr marL="3468688" indent="-233363" defTabSz="931863" fontAlgn="base">
              <a:spcBef>
                <a:spcPct val="0"/>
              </a:spcBef>
              <a:spcAft>
                <a:spcPct val="0"/>
              </a:spcAft>
              <a:defRPr sz="2400">
                <a:solidFill>
                  <a:schemeClr val="tx1"/>
                </a:solidFill>
                <a:latin typeface="Times New Roman" pitchFamily="18" charset="0"/>
              </a:defRPr>
            </a:lvl8pPr>
            <a:lvl9pPr marL="3925888" indent="-233363" defTabSz="931863"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1200">
                <a:solidFill>
                  <a:prstClr val="black"/>
                </a:solidFill>
                <a:latin typeface="Times" pitchFamily="18" charset="0"/>
              </a:rPr>
              <a:t>c- Knoff     Project ACHIEVE, 2006     SPRINT Process</a:t>
            </a:r>
          </a:p>
        </p:txBody>
      </p:sp>
      <p:sp>
        <p:nvSpPr>
          <p:cNvPr id="948227"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8" tIns="46584" rIns="93168" bIns="46584" anchor="b"/>
          <a:lstStyle>
            <a:lvl1pPr algn="l" defTabSz="931863">
              <a:defRPr sz="2400">
                <a:solidFill>
                  <a:schemeClr val="tx1"/>
                </a:solidFill>
                <a:latin typeface="Times New Roman" pitchFamily="18" charset="0"/>
              </a:defRPr>
            </a:lvl1pPr>
            <a:lvl2pPr marL="757238" indent="-292100" algn="l" defTabSz="931863">
              <a:defRPr sz="2400">
                <a:solidFill>
                  <a:schemeClr val="tx1"/>
                </a:solidFill>
                <a:latin typeface="Times New Roman" pitchFamily="18" charset="0"/>
              </a:defRPr>
            </a:lvl2pPr>
            <a:lvl3pPr marL="1163638" indent="-231775" algn="l" defTabSz="931863">
              <a:defRPr sz="2400">
                <a:solidFill>
                  <a:schemeClr val="tx1"/>
                </a:solidFill>
                <a:latin typeface="Times New Roman" pitchFamily="18" charset="0"/>
              </a:defRPr>
            </a:lvl3pPr>
            <a:lvl4pPr marL="1630363" indent="-233363" algn="l" defTabSz="931863">
              <a:defRPr sz="2400">
                <a:solidFill>
                  <a:schemeClr val="tx1"/>
                </a:solidFill>
                <a:latin typeface="Times New Roman" pitchFamily="18" charset="0"/>
              </a:defRPr>
            </a:lvl4pPr>
            <a:lvl5pPr marL="2097088" indent="-233363" algn="l" defTabSz="931863">
              <a:defRPr sz="2400">
                <a:solidFill>
                  <a:schemeClr val="tx1"/>
                </a:solidFill>
                <a:latin typeface="Times New Roman" pitchFamily="18" charset="0"/>
              </a:defRPr>
            </a:lvl5pPr>
            <a:lvl6pPr marL="2554288" indent="-233363" defTabSz="931863" fontAlgn="base">
              <a:spcBef>
                <a:spcPct val="0"/>
              </a:spcBef>
              <a:spcAft>
                <a:spcPct val="0"/>
              </a:spcAft>
              <a:defRPr sz="2400">
                <a:solidFill>
                  <a:schemeClr val="tx1"/>
                </a:solidFill>
                <a:latin typeface="Times New Roman" pitchFamily="18" charset="0"/>
              </a:defRPr>
            </a:lvl6pPr>
            <a:lvl7pPr marL="3011488" indent="-233363" defTabSz="931863" fontAlgn="base">
              <a:spcBef>
                <a:spcPct val="0"/>
              </a:spcBef>
              <a:spcAft>
                <a:spcPct val="0"/>
              </a:spcAft>
              <a:defRPr sz="2400">
                <a:solidFill>
                  <a:schemeClr val="tx1"/>
                </a:solidFill>
                <a:latin typeface="Times New Roman" pitchFamily="18" charset="0"/>
              </a:defRPr>
            </a:lvl7pPr>
            <a:lvl8pPr marL="3468688" indent="-233363" defTabSz="931863" fontAlgn="base">
              <a:spcBef>
                <a:spcPct val="0"/>
              </a:spcBef>
              <a:spcAft>
                <a:spcPct val="0"/>
              </a:spcAft>
              <a:defRPr sz="2400">
                <a:solidFill>
                  <a:schemeClr val="tx1"/>
                </a:solidFill>
                <a:latin typeface="Times New Roman" pitchFamily="18" charset="0"/>
              </a:defRPr>
            </a:lvl8pPr>
            <a:lvl9pPr marL="3925888" indent="-233363" defTabSz="931863" fontAlgn="base">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8B79CE7E-7F42-493C-9256-6A8D093B65C6}" type="slidenum">
              <a:rPr lang="en-US" sz="1200">
                <a:solidFill>
                  <a:prstClr val="black"/>
                </a:solidFill>
                <a:latin typeface="Times" pitchFamily="18" charset="0"/>
              </a:rPr>
              <a:pPr algn="r" eaLnBrk="0" fontAlgn="base" hangingPunct="0">
                <a:spcBef>
                  <a:spcPct val="0"/>
                </a:spcBef>
                <a:spcAft>
                  <a:spcPct val="0"/>
                </a:spcAft>
              </a:pPr>
              <a:t>11</a:t>
            </a:fld>
            <a:endParaRPr lang="en-US" sz="1200">
              <a:solidFill>
                <a:prstClr val="black"/>
              </a:solidFill>
              <a:latin typeface="Times" pitchFamily="18" charset="0"/>
            </a:endParaRPr>
          </a:p>
        </p:txBody>
      </p:sp>
      <p:sp>
        <p:nvSpPr>
          <p:cNvPr id="948228" name="Rectangle 2"/>
          <p:cNvSpPr>
            <a:spLocks noGrp="1" noRot="1" noChangeAspect="1" noChangeArrowheads="1" noTextEdit="1"/>
          </p:cNvSpPr>
          <p:nvPr>
            <p:ph type="sldImg"/>
          </p:nvPr>
        </p:nvSpPr>
        <p:spPr>
          <a:xfrm>
            <a:off x="1182688" y="696913"/>
            <a:ext cx="4648200" cy="3486150"/>
          </a:xfrm>
          <a:ln/>
        </p:spPr>
      </p:sp>
      <p:sp>
        <p:nvSpPr>
          <p:cNvPr id="948229" name="Rectangle 3"/>
          <p:cNvSpPr>
            <a:spLocks noGrp="1" noChangeArrowheads="1"/>
          </p:cNvSpPr>
          <p:nvPr>
            <p:ph type="body" idx="1"/>
          </p:nvPr>
        </p:nvSpPr>
        <p:spPr>
          <a:xfrm>
            <a:off x="935038" y="4416425"/>
            <a:ext cx="5140325" cy="4183063"/>
          </a:xfrm>
          <a:noFill/>
        </p:spPr>
        <p:txBody>
          <a:bodyPr lIns="93168" tIns="46584" rIns="93168" bIns="46584"/>
          <a:lstStyle/>
          <a:p>
            <a:pPr marL="228600" indent="-228600"/>
            <a:endParaRPr lang="en-US" dirty="0"/>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1" indent="-171441"/>
            <a:endParaRPr lang="en-US" dirty="0" smtClean="0"/>
          </a:p>
        </p:txBody>
      </p:sp>
      <p:sp>
        <p:nvSpPr>
          <p:cNvPr id="1761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37" eaLnBrk="0" hangingPunct="0">
              <a:defRPr>
                <a:solidFill>
                  <a:schemeClr val="tx1"/>
                </a:solidFill>
                <a:latin typeface="Arial" charset="0"/>
              </a:defRPr>
            </a:lvl1pPr>
            <a:lvl2pPr marL="742909" indent="-285734" defTabSz="928637" eaLnBrk="0" hangingPunct="0">
              <a:defRPr>
                <a:solidFill>
                  <a:schemeClr val="tx1"/>
                </a:solidFill>
                <a:latin typeface="Arial" charset="0"/>
              </a:defRPr>
            </a:lvl2pPr>
            <a:lvl3pPr marL="1142937" indent="-228587" defTabSz="928637" eaLnBrk="0" hangingPunct="0">
              <a:defRPr>
                <a:solidFill>
                  <a:schemeClr val="tx1"/>
                </a:solidFill>
                <a:latin typeface="Arial" charset="0"/>
              </a:defRPr>
            </a:lvl3pPr>
            <a:lvl4pPr marL="1600111" indent="-228587" defTabSz="928637" eaLnBrk="0" hangingPunct="0">
              <a:defRPr>
                <a:solidFill>
                  <a:schemeClr val="tx1"/>
                </a:solidFill>
                <a:latin typeface="Arial" charset="0"/>
              </a:defRPr>
            </a:lvl4pPr>
            <a:lvl5pPr marL="2057287" indent="-228587" defTabSz="928637" eaLnBrk="0" hangingPunct="0">
              <a:defRPr>
                <a:solidFill>
                  <a:schemeClr val="tx1"/>
                </a:solidFill>
                <a:latin typeface="Arial" charset="0"/>
              </a:defRPr>
            </a:lvl5pPr>
            <a:lvl6pPr marL="2514461" indent="-228587" defTabSz="928637" eaLnBrk="0" fontAlgn="base" hangingPunct="0">
              <a:spcBef>
                <a:spcPct val="20000"/>
              </a:spcBef>
              <a:spcAft>
                <a:spcPct val="0"/>
              </a:spcAft>
              <a:defRPr>
                <a:solidFill>
                  <a:schemeClr val="tx1"/>
                </a:solidFill>
                <a:latin typeface="Arial" charset="0"/>
              </a:defRPr>
            </a:lvl6pPr>
            <a:lvl7pPr marL="2971635" indent="-228587" defTabSz="928637" eaLnBrk="0" fontAlgn="base" hangingPunct="0">
              <a:spcBef>
                <a:spcPct val="20000"/>
              </a:spcBef>
              <a:spcAft>
                <a:spcPct val="0"/>
              </a:spcAft>
              <a:defRPr>
                <a:solidFill>
                  <a:schemeClr val="tx1"/>
                </a:solidFill>
                <a:latin typeface="Arial" charset="0"/>
              </a:defRPr>
            </a:lvl7pPr>
            <a:lvl8pPr marL="3428811" indent="-228587" defTabSz="928637" eaLnBrk="0" fontAlgn="base" hangingPunct="0">
              <a:spcBef>
                <a:spcPct val="20000"/>
              </a:spcBef>
              <a:spcAft>
                <a:spcPct val="0"/>
              </a:spcAft>
              <a:defRPr>
                <a:solidFill>
                  <a:schemeClr val="tx1"/>
                </a:solidFill>
                <a:latin typeface="Arial" charset="0"/>
              </a:defRPr>
            </a:lvl8pPr>
            <a:lvl9pPr marL="3885985" indent="-228587" defTabSz="928637" eaLnBrk="0" fontAlgn="base" hangingPunct="0">
              <a:spcBef>
                <a:spcPct val="20000"/>
              </a:spcBef>
              <a:spcAft>
                <a:spcPct val="0"/>
              </a:spcAft>
              <a:defRPr>
                <a:solidFill>
                  <a:schemeClr val="tx1"/>
                </a:solidFill>
                <a:latin typeface="Arial" charset="0"/>
              </a:defRPr>
            </a:lvl9pPr>
          </a:lstStyle>
          <a:p>
            <a:pPr eaLnBrk="1" hangingPunct="1"/>
            <a:fld id="{BF9D2A6A-D401-4B7C-A1ED-4C010354A6FD}" type="slidenum">
              <a:rPr lang="en-US">
                <a:solidFill>
                  <a:srgbClr val="000000"/>
                </a:solidFill>
                <a:latin typeface="Times New Roman" pitchFamily="18" charset="0"/>
                <a:cs typeface="Arial" charset="0"/>
              </a:rPr>
              <a:pPr eaLnBrk="1" hangingPunct="1"/>
              <a:t>12</a:t>
            </a:fld>
            <a:endParaRPr lang="en-US">
              <a:solidFill>
                <a:srgbClr val="000000"/>
              </a:solidFill>
              <a:latin typeface="Times New Roman" pitchFamily="18" charset="0"/>
              <a:cs typeface="Arial"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2AA0B-8428-48E4-A413-F02AE2C65C39}" type="slidenum">
              <a:rPr lang="en-US" smtClean="0"/>
              <a:t>13</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2176409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p:spPr>
        <p:txBody>
          <a:bodyPr/>
          <a:lstStyle/>
          <a:p>
            <a:endParaRPr lang="en-US" dirty="0" smtClean="0"/>
          </a:p>
        </p:txBody>
      </p:sp>
      <p:sp>
        <p:nvSpPr>
          <p:cNvPr id="2170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95F2C7FD-7839-4C8F-8E53-11EFA975E949}" type="slidenum">
              <a:rPr lang="en-US">
                <a:solidFill>
                  <a:srgbClr val="000000"/>
                </a:solidFill>
                <a:latin typeface="Comic Sans MS" pitchFamily="66" charset="0"/>
              </a:rPr>
              <a:pPr eaLnBrk="1" hangingPunct="1"/>
              <a:t>14</a:t>
            </a:fld>
            <a:endParaRPr lang="en-US">
              <a:solidFill>
                <a:srgbClr val="000000"/>
              </a:solidFill>
              <a:latin typeface="Comic Sans MS" pitchFamily="66" charset="0"/>
            </a:endParaRPr>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solidFill>
                  <a:prstClr val="black"/>
                </a:solidFill>
              </a:rPr>
              <a:t>Kame'enui, Simmons, Coyne, &amp; Harn © 2003</a:t>
            </a:r>
          </a:p>
        </p:txBody>
      </p:sp>
      <p:sp>
        <p:nvSpPr>
          <p:cNvPr id="7" name="Rectangle 7"/>
          <p:cNvSpPr>
            <a:spLocks noGrp="1" noChangeArrowheads="1"/>
          </p:cNvSpPr>
          <p:nvPr>
            <p:ph type="sldNum" sz="quarter" idx="5"/>
          </p:nvPr>
        </p:nvSpPr>
        <p:spPr>
          <a:ln/>
        </p:spPr>
        <p:txBody>
          <a:bodyPr/>
          <a:lstStyle/>
          <a:p>
            <a:fld id="{2E3D1C4B-183A-4ED4-8D6F-C0F776B8D29A}" type="slidenum">
              <a:rPr lang="en-US" altLang="en-US">
                <a:solidFill>
                  <a:prstClr val="black"/>
                </a:solidFill>
              </a:rPr>
              <a:pPr/>
              <a:t>15</a:t>
            </a:fld>
            <a:endParaRPr lang="en-US" altLang="en-US">
              <a:solidFill>
                <a:prstClr val="black"/>
              </a:solidFill>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sz="1050" b="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Narrow" pitchFamily="34" charset="0"/>
            </a:endParaRPr>
          </a:p>
        </p:txBody>
      </p:sp>
      <p:sp>
        <p:nvSpPr>
          <p:cNvPr id="4" name="Slide Number Placeholder 3"/>
          <p:cNvSpPr>
            <a:spLocks noGrp="1"/>
          </p:cNvSpPr>
          <p:nvPr>
            <p:ph type="sldNum" sz="quarter" idx="10"/>
          </p:nvPr>
        </p:nvSpPr>
        <p:spPr/>
        <p:txBody>
          <a:bodyPr/>
          <a:lstStyle/>
          <a:p>
            <a:fld id="{16CB47AC-1E1F-4075-A5C5-BB1F3288945D}" type="slidenum">
              <a:rPr lang="en-US" smtClean="0">
                <a:solidFill>
                  <a:srgbClr val="C0504D"/>
                </a:solidFill>
              </a:rPr>
              <a:pPr/>
              <a:t>16</a:t>
            </a:fld>
            <a:endParaRPr lang="en-US">
              <a:solidFill>
                <a:srgbClr val="C0504D"/>
              </a:solidFill>
            </a:endParaRPr>
          </a:p>
        </p:txBody>
      </p:sp>
      <p:sp>
        <p:nvSpPr>
          <p:cNvPr id="5" name="Date Placeholder 4"/>
          <p:cNvSpPr>
            <a:spLocks noGrp="1"/>
          </p:cNvSpPr>
          <p:nvPr>
            <p:ph type="dt" idx="11"/>
          </p:nvPr>
        </p:nvSpPr>
        <p:spPr/>
        <p:txBody>
          <a:bodyPr/>
          <a:lstStyle/>
          <a:p>
            <a:r>
              <a:rPr lang="en-US" smtClean="0">
                <a:solidFill>
                  <a:srgbClr val="C0504D"/>
                </a:solidFill>
              </a:rPr>
              <a:t>Summer 2013</a:t>
            </a:r>
            <a:endParaRPr lang="en-US">
              <a:solidFill>
                <a:srgbClr val="C0504D"/>
              </a:solidFill>
            </a:endParaRPr>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1778724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2AA0B-8428-48E4-A413-F02AE2C65C39}" type="slidenum">
              <a:rPr lang="en-US" smtClean="0"/>
              <a:t>17</a:t>
            </a:fld>
            <a:endParaRPr lang="en-US"/>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2919867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EAAF1C-77D0-4107-B46B-51224A78DC25}" type="slidenum">
              <a:rPr lang="en-US">
                <a:solidFill>
                  <a:srgbClr val="C0504D"/>
                </a:solidFill>
              </a:rPr>
              <a:pPr/>
              <a:t>18</a:t>
            </a:fld>
            <a:endParaRPr lang="en-US">
              <a:solidFill>
                <a:srgbClr val="C0504D"/>
              </a:solidFill>
            </a:endParaRPr>
          </a:p>
        </p:txBody>
      </p:sp>
      <p:sp>
        <p:nvSpPr>
          <p:cNvPr id="1092610"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algn="l" defTabSz="931863">
              <a:defRPr sz="2400">
                <a:solidFill>
                  <a:schemeClr val="tx1"/>
                </a:solidFill>
                <a:latin typeface="Times New Roman" pitchFamily="18" charset="0"/>
              </a:defRPr>
            </a:lvl1pPr>
            <a:lvl2pPr marL="38652450" indent="-38187313" algn="l" defTabSz="931863">
              <a:defRPr sz="2400">
                <a:solidFill>
                  <a:schemeClr val="tx1"/>
                </a:solidFill>
                <a:latin typeface="Times New Roman" pitchFamily="18" charset="0"/>
              </a:defRPr>
            </a:lvl2pPr>
            <a:lvl3pPr>
              <a:defRPr sz="2400">
                <a:solidFill>
                  <a:schemeClr val="tx1"/>
                </a:solidFill>
                <a:latin typeface="Times New Roman" pitchFamily="18" charset="0"/>
              </a:defRPr>
            </a:lvl3pPr>
            <a:lvl4pPr marL="51173063" indent="-49776063" algn="l" defTabSz="931863">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EA5EEF1B-22EC-4489-84ED-38DC4A8EFCE7}" type="slidenum">
              <a:rPr lang="en-US" sz="1200">
                <a:solidFill>
                  <a:prstClr val="black"/>
                </a:solidFill>
                <a:ea typeface="Osaka" pitchFamily="28" charset="-128"/>
              </a:rPr>
              <a:pPr algn="r" eaLnBrk="0" fontAlgn="base" hangingPunct="0">
                <a:spcBef>
                  <a:spcPct val="0"/>
                </a:spcBef>
                <a:spcAft>
                  <a:spcPct val="0"/>
                </a:spcAft>
              </a:pPr>
              <a:t>18</a:t>
            </a:fld>
            <a:endParaRPr lang="en-US" sz="1200">
              <a:solidFill>
                <a:prstClr val="black"/>
              </a:solidFill>
              <a:ea typeface="Osaka" pitchFamily="28" charset="-128"/>
            </a:endParaRPr>
          </a:p>
        </p:txBody>
      </p:sp>
      <p:sp>
        <p:nvSpPr>
          <p:cNvPr id="1092611" name="Rectangle 2"/>
          <p:cNvSpPr>
            <a:spLocks noGrp="1" noRot="1" noChangeAspect="1" noChangeArrowheads="1" noTextEdit="1"/>
          </p:cNvSpPr>
          <p:nvPr>
            <p:ph type="sldImg"/>
          </p:nvPr>
        </p:nvSpPr>
        <p:spPr>
          <a:ln/>
        </p:spPr>
      </p:sp>
      <p:sp>
        <p:nvSpPr>
          <p:cNvPr id="1092612" name="Rectangle 3"/>
          <p:cNvSpPr>
            <a:spLocks noGrp="1" noChangeArrowheads="1"/>
          </p:cNvSpPr>
          <p:nvPr>
            <p:ph type="body" idx="1"/>
          </p:nvPr>
        </p:nvSpPr>
        <p:spPr>
          <a:xfrm>
            <a:off x="935038" y="4416425"/>
            <a:ext cx="5140325" cy="4183063"/>
          </a:xfrm>
        </p:spPr>
        <p:txBody>
          <a:bodyPr lIns="93177" tIns="46589" rIns="93177" bIns="46589"/>
          <a:lstStyle/>
          <a:p>
            <a:pPr>
              <a:spcBef>
                <a:spcPct val="0"/>
              </a:spcBef>
            </a:pPr>
            <a:endParaRPr lang="en-US" sz="2400" b="0" dirty="0">
              <a:solidFill>
                <a:schemeClr val="bg1"/>
              </a:solidFill>
              <a:effectLst/>
              <a:latin typeface="Arial Narrow" pitchFamily="34" charset="0"/>
              <a:ea typeface="Osaka" pitchFamily="28" charset="-128"/>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AFB4939-6ECA-4E13-8FC3-66B646D0530E}" type="slidenum">
              <a:rPr lang="en-US">
                <a:solidFill>
                  <a:srgbClr val="C0504D"/>
                </a:solidFill>
              </a:rPr>
              <a:pPr/>
              <a:t>19</a:t>
            </a:fld>
            <a:endParaRPr lang="en-US">
              <a:solidFill>
                <a:srgbClr val="C0504D"/>
              </a:solidFill>
            </a:endParaRPr>
          </a:p>
        </p:txBody>
      </p:sp>
      <p:sp>
        <p:nvSpPr>
          <p:cNvPr id="1094658"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algn="l" defTabSz="931863">
              <a:defRPr sz="2400">
                <a:solidFill>
                  <a:schemeClr val="tx1"/>
                </a:solidFill>
                <a:latin typeface="Times New Roman" pitchFamily="18" charset="0"/>
              </a:defRPr>
            </a:lvl1pPr>
            <a:lvl2pPr marL="38652450" indent="-38187313" algn="l" defTabSz="931863">
              <a:defRPr sz="2400">
                <a:solidFill>
                  <a:schemeClr val="tx1"/>
                </a:solidFill>
                <a:latin typeface="Times New Roman" pitchFamily="18" charset="0"/>
              </a:defRPr>
            </a:lvl2pPr>
            <a:lvl3pPr>
              <a:defRPr sz="2400">
                <a:solidFill>
                  <a:schemeClr val="tx1"/>
                </a:solidFill>
                <a:latin typeface="Times New Roman" pitchFamily="18" charset="0"/>
              </a:defRPr>
            </a:lvl3pPr>
            <a:lvl4pPr marL="51173063" indent="-49776063" algn="l" defTabSz="931863">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r" eaLnBrk="0" fontAlgn="base" hangingPunct="0">
              <a:spcBef>
                <a:spcPct val="0"/>
              </a:spcBef>
              <a:spcAft>
                <a:spcPct val="0"/>
              </a:spcAft>
            </a:pPr>
            <a:fld id="{5221C634-7856-4456-9FC6-E463428DDDB2}" type="slidenum">
              <a:rPr lang="en-US" sz="1200">
                <a:solidFill>
                  <a:prstClr val="black"/>
                </a:solidFill>
                <a:ea typeface="Osaka" pitchFamily="28" charset="-128"/>
              </a:rPr>
              <a:pPr algn="r" eaLnBrk="0" fontAlgn="base" hangingPunct="0">
                <a:spcBef>
                  <a:spcPct val="0"/>
                </a:spcBef>
                <a:spcAft>
                  <a:spcPct val="0"/>
                </a:spcAft>
              </a:pPr>
              <a:t>19</a:t>
            </a:fld>
            <a:endParaRPr lang="en-US" sz="1200">
              <a:solidFill>
                <a:prstClr val="black"/>
              </a:solidFill>
              <a:ea typeface="Osaka" pitchFamily="28" charset="-128"/>
            </a:endParaRPr>
          </a:p>
        </p:txBody>
      </p:sp>
      <p:sp>
        <p:nvSpPr>
          <p:cNvPr id="1094659" name="Rectangle 1026"/>
          <p:cNvSpPr>
            <a:spLocks noGrp="1" noRot="1" noChangeAspect="1" noChangeArrowheads="1" noTextEdit="1"/>
          </p:cNvSpPr>
          <p:nvPr>
            <p:ph type="sldImg"/>
          </p:nvPr>
        </p:nvSpPr>
        <p:spPr>
          <a:solidFill>
            <a:srgbClr val="FFFFFF"/>
          </a:solidFill>
          <a:ln/>
        </p:spPr>
      </p:sp>
      <p:sp>
        <p:nvSpPr>
          <p:cNvPr id="1094660" name="Rectangle 1027"/>
          <p:cNvSpPr>
            <a:spLocks noGrp="1" noChangeArrowheads="1"/>
          </p:cNvSpPr>
          <p:nvPr>
            <p:ph type="body" idx="1"/>
          </p:nvPr>
        </p:nvSpPr>
        <p:spPr>
          <a:xfrm>
            <a:off x="935038" y="4416425"/>
            <a:ext cx="5140325" cy="4183063"/>
          </a:xfrm>
          <a:solidFill>
            <a:srgbClr val="FFFFFF"/>
          </a:solidFill>
          <a:ln>
            <a:solidFill>
              <a:srgbClr val="000000"/>
            </a:solidFill>
            <a:miter lim="800000"/>
            <a:headEnd/>
            <a:tailEnd/>
          </a:ln>
        </p:spPr>
        <p:txBody>
          <a:bodyPr lIns="93177" tIns="46589" rIns="93177" bIns="46589"/>
          <a:lstStyle/>
          <a:p>
            <a:pPr>
              <a:spcBef>
                <a:spcPct val="0"/>
              </a:spcBef>
            </a:pPr>
            <a:endParaRPr lang="en-US" sz="2400" b="0" dirty="0">
              <a:solidFill>
                <a:srgbClr val="FFFFFF"/>
              </a:solidFill>
              <a:effectLst/>
              <a:latin typeface="Arial Narrow" pitchFamily="34" charset="0"/>
              <a:ea typeface="Osaka" pitchFamily="28" charset="-128"/>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Analyzing Literacy Data</a:t>
            </a:r>
            <a:endParaRPr lang="en-US">
              <a:solidFill>
                <a:srgbClr val="C0504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20000"/>
              </a:spcBef>
              <a:spcAft>
                <a:spcPct val="0"/>
              </a:spcAft>
              <a:defRPr>
                <a:solidFill>
                  <a:schemeClr val="tx1"/>
                </a:solidFill>
                <a:latin typeface="Arial" charset="0"/>
              </a:defRPr>
            </a:lvl6pPr>
            <a:lvl7pPr marL="2971635" indent="-228587" eaLnBrk="0" fontAlgn="base" hangingPunct="0">
              <a:spcBef>
                <a:spcPct val="20000"/>
              </a:spcBef>
              <a:spcAft>
                <a:spcPct val="0"/>
              </a:spcAft>
              <a:defRPr>
                <a:solidFill>
                  <a:schemeClr val="tx1"/>
                </a:solidFill>
                <a:latin typeface="Arial" charset="0"/>
              </a:defRPr>
            </a:lvl7pPr>
            <a:lvl8pPr marL="3428811" indent="-228587" eaLnBrk="0" fontAlgn="base" hangingPunct="0">
              <a:spcBef>
                <a:spcPct val="20000"/>
              </a:spcBef>
              <a:spcAft>
                <a:spcPct val="0"/>
              </a:spcAft>
              <a:defRPr>
                <a:solidFill>
                  <a:schemeClr val="tx1"/>
                </a:solidFill>
                <a:latin typeface="Arial" charset="0"/>
              </a:defRPr>
            </a:lvl8pPr>
            <a:lvl9pPr marL="3885985" indent="-228587" eaLnBrk="0" fontAlgn="base" hangingPunct="0">
              <a:spcBef>
                <a:spcPct val="20000"/>
              </a:spcBef>
              <a:spcAft>
                <a:spcPct val="0"/>
              </a:spcAft>
              <a:defRPr>
                <a:solidFill>
                  <a:schemeClr val="tx1"/>
                </a:solidFill>
                <a:latin typeface="Arial" charset="0"/>
              </a:defRPr>
            </a:lvl9pPr>
          </a:lstStyle>
          <a:p>
            <a:pPr eaLnBrk="1" hangingPunct="1"/>
            <a:fld id="{75754EA0-6055-408F-A719-A292D0F15B58}" type="slidenum">
              <a:rPr lang="en-US">
                <a:solidFill>
                  <a:prstClr val="black"/>
                </a:solidFill>
                <a:latin typeface="Comic Sans MS" pitchFamily="66" charset="0"/>
              </a:rPr>
              <a:pPr eaLnBrk="1" hangingPunct="1"/>
              <a:t>2</a:t>
            </a:fld>
            <a:endParaRPr lang="en-US" dirty="0">
              <a:solidFill>
                <a:prstClr val="black"/>
              </a:solidFill>
              <a:latin typeface="Comic Sans MS" pitchFamily="66" charset="0"/>
            </a:endParaRPr>
          </a:p>
        </p:txBody>
      </p:sp>
      <p:sp>
        <p:nvSpPr>
          <p:cNvPr id="211971" name="Rectangle 2"/>
          <p:cNvSpPr>
            <a:spLocks noGrp="1" noRot="1" noChangeAspect="1" noChangeArrowheads="1" noTextEdit="1"/>
          </p:cNvSpPr>
          <p:nvPr>
            <p:ph type="sldImg"/>
          </p:nvPr>
        </p:nvSpPr>
        <p:spPr>
          <a:xfrm>
            <a:off x="1182688" y="696913"/>
            <a:ext cx="4648200" cy="3486150"/>
          </a:xfrm>
          <a:ln/>
        </p:spPr>
      </p:sp>
      <p:sp>
        <p:nvSpPr>
          <p:cNvPr id="163844" name="Rectangle 3"/>
          <p:cNvSpPr>
            <a:spLocks noGrp="1" noChangeArrowheads="1"/>
          </p:cNvSpPr>
          <p:nvPr>
            <p:ph type="body" idx="1"/>
          </p:nvPr>
        </p:nvSpPr>
        <p:spPr/>
        <p:txBody>
          <a:bodyPr lIns="91421" tIns="45709" rIns="91421" bIns="45709"/>
          <a:lstStyle/>
          <a:p>
            <a:pPr eaLnBrk="1" hangingPunct="1">
              <a:defRPr/>
            </a:pPr>
            <a:endParaRPr lang="en-US" dirty="0" smtClean="0">
              <a:latin typeface="Arial Narrow" pitchFamily="34" charset="0"/>
            </a:endParaRPr>
          </a:p>
        </p:txBody>
      </p:sp>
      <p:sp>
        <p:nvSpPr>
          <p:cNvPr id="2" name="Header Placeholder 1"/>
          <p:cNvSpPr>
            <a:spLocks noGrp="1"/>
          </p:cNvSpPr>
          <p:nvPr>
            <p:ph type="hdr" sz="quarter" idx="10"/>
          </p:nvPr>
        </p:nvSpPr>
        <p:spPr/>
        <p:txBody>
          <a:bodyPr/>
          <a:lstStyle/>
          <a:p>
            <a:r>
              <a:rPr lang="en-US" smtClean="0">
                <a:solidFill>
                  <a:srgbClr val="C0504D"/>
                </a:solidFill>
              </a:rPr>
              <a:t>Analyzing Literacy Data</a:t>
            </a:r>
            <a:endParaRPr lang="en-US">
              <a:solidFill>
                <a:srgbClr val="C0504D"/>
              </a:solidFill>
            </a:endParaRPr>
          </a:p>
        </p:txBody>
      </p:sp>
      <p:sp>
        <p:nvSpPr>
          <p:cNvPr id="3" name="Date Placeholder 2"/>
          <p:cNvSpPr>
            <a:spLocks noGrp="1"/>
          </p:cNvSpPr>
          <p:nvPr>
            <p:ph type="dt" idx="11"/>
          </p:nvPr>
        </p:nvSpPr>
        <p:spPr/>
        <p:txBody>
          <a:bodyPr/>
          <a:lstStyle/>
          <a:p>
            <a:r>
              <a:rPr lang="en-US" smtClean="0"/>
              <a:t>Summer 2013</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latin typeface="Arial Narrow" pitchFamily="34" charset="0"/>
            </a:endParaRPr>
          </a:p>
        </p:txBody>
      </p:sp>
      <p:sp>
        <p:nvSpPr>
          <p:cNvPr id="4" name="Slide Number Placeholder 3"/>
          <p:cNvSpPr>
            <a:spLocks noGrp="1"/>
          </p:cNvSpPr>
          <p:nvPr>
            <p:ph type="sldNum" sz="quarter" idx="10"/>
          </p:nvPr>
        </p:nvSpPr>
        <p:spPr/>
        <p:txBody>
          <a:bodyPr/>
          <a:lstStyle/>
          <a:p>
            <a:fld id="{16CB47AC-1E1F-4075-A5C5-BB1F3288945D}" type="slidenum">
              <a:rPr lang="en-US" smtClean="0">
                <a:solidFill>
                  <a:srgbClr val="C0504D"/>
                </a:solidFill>
              </a:rPr>
              <a:pPr/>
              <a:t>20</a:t>
            </a:fld>
            <a:endParaRPr lang="en-US">
              <a:solidFill>
                <a:srgbClr val="C0504D"/>
              </a:solidFill>
            </a:endParaRPr>
          </a:p>
        </p:txBody>
      </p:sp>
      <p:sp>
        <p:nvSpPr>
          <p:cNvPr id="5" name="Date Placeholder 4"/>
          <p:cNvSpPr>
            <a:spLocks noGrp="1"/>
          </p:cNvSpPr>
          <p:nvPr>
            <p:ph type="dt" idx="11"/>
          </p:nvPr>
        </p:nvSpPr>
        <p:spPr/>
        <p:txBody>
          <a:bodyPr/>
          <a:lstStyle/>
          <a:p>
            <a:r>
              <a:rPr lang="en-US" smtClean="0">
                <a:solidFill>
                  <a:srgbClr val="C0504D"/>
                </a:solidFill>
              </a:rPr>
              <a:t>Summer 2013</a:t>
            </a:r>
            <a:endParaRPr lang="en-US">
              <a:solidFill>
                <a:srgbClr val="C0504D"/>
              </a:solidFill>
            </a:endParaRPr>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1884062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B12AA0B-8428-48E4-A413-F02AE2C65C39}" type="slidenum">
              <a:rPr lang="en-US" smtClean="0"/>
              <a:t>21</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92800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22</a:t>
            </a:fld>
            <a:endParaRPr lang="en-US"/>
          </a:p>
        </p:txBody>
      </p:sp>
    </p:spTree>
    <p:extLst>
      <p:ext uri="{BB962C8B-B14F-4D97-AF65-F5344CB8AC3E}">
        <p14:creationId xmlns:p14="http://schemas.microsoft.com/office/powerpoint/2010/main" val="1032021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90000"/>
              </a:lnSpc>
              <a:buFontTx/>
              <a:buNone/>
            </a:pPr>
            <a:endParaRPr lang="en-US" sz="1600" dirty="0">
              <a:latin typeface="Calibri" pitchFamily="34" charset="0"/>
              <a:sym typeface="Wingdings" pitchFamily="2" charset="2"/>
            </a:endParaRPr>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23</a:t>
            </a:fld>
            <a:endParaRPr lang="en-US"/>
          </a:p>
        </p:txBody>
      </p:sp>
    </p:spTree>
    <p:extLst>
      <p:ext uri="{BB962C8B-B14F-4D97-AF65-F5344CB8AC3E}">
        <p14:creationId xmlns:p14="http://schemas.microsoft.com/office/powerpoint/2010/main" val="1032021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24</a:t>
            </a:fld>
            <a:endParaRPr lang="en-US"/>
          </a:p>
        </p:txBody>
      </p:sp>
    </p:spTree>
    <p:extLst>
      <p:ext uri="{BB962C8B-B14F-4D97-AF65-F5344CB8AC3E}">
        <p14:creationId xmlns:p14="http://schemas.microsoft.com/office/powerpoint/2010/main" val="1032021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2AA0B-8428-48E4-A413-F02AE2C65C39}" type="slidenum">
              <a:rPr lang="en-US" smtClean="0"/>
              <a:t>25</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2662219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2AA0B-8428-48E4-A413-F02AE2C65C39}" type="slidenum">
              <a:rPr lang="en-US" smtClean="0"/>
              <a:t>30</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2041459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2AA0B-8428-48E4-A413-F02AE2C65C39}" type="slidenum">
              <a:rPr lang="en-US" smtClean="0"/>
              <a:t>31</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3039071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9656B32-882B-44E8-AAB3-A084477F0BC4}" type="slidenum">
              <a:rPr lang="en-US">
                <a:solidFill>
                  <a:prstClr val="black"/>
                </a:solidFill>
              </a:rPr>
              <a:pPr eaLnBrk="1" hangingPunct="1"/>
              <a:t>32</a:t>
            </a:fld>
            <a:endParaRPr lang="en-US">
              <a:solidFill>
                <a:prstClr val="black"/>
              </a:solidFill>
            </a:endParaRPr>
          </a:p>
        </p:txBody>
      </p:sp>
      <p:sp>
        <p:nvSpPr>
          <p:cNvPr id="61443"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64FA6F94-3CCB-47B7-9086-47681269A36B}" type="slidenum">
              <a:rPr lang="en-US" sz="1200" smtClean="0">
                <a:solidFill>
                  <a:prstClr val="black"/>
                </a:solidFill>
                <a:latin typeface="Times New Roman" pitchFamily="18" charset="0"/>
                <a:ea typeface="Osaka" pitchFamily="28" charset="-128"/>
              </a:rPr>
              <a:pPr algn="r" fontAlgn="base">
                <a:spcBef>
                  <a:spcPct val="0"/>
                </a:spcBef>
                <a:spcAft>
                  <a:spcPct val="0"/>
                </a:spcAft>
              </a:pPr>
              <a:t>32</a:t>
            </a:fld>
            <a:endParaRPr lang="en-US" sz="1200" smtClean="0">
              <a:solidFill>
                <a:prstClr val="black"/>
              </a:solidFill>
              <a:latin typeface="Times New Roman" pitchFamily="18" charset="0"/>
              <a:ea typeface="Osaka" pitchFamily="28" charset="-128"/>
            </a:endParaRPr>
          </a:p>
        </p:txBody>
      </p:sp>
      <p:sp>
        <p:nvSpPr>
          <p:cNvPr id="61444"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935038" y="4416425"/>
            <a:ext cx="5140325" cy="4183063"/>
          </a:xfrm>
          <a:solidFill>
            <a:srgbClr val="FFFFFF"/>
          </a:solidFill>
          <a:ln>
            <a:solidFill>
              <a:srgbClr val="000000"/>
            </a:solidFill>
            <a:miter lim="800000"/>
            <a:headEnd/>
            <a:tailEnd/>
          </a:ln>
        </p:spPr>
        <p:txBody>
          <a:bodyPr/>
          <a:lstStyle/>
          <a:p>
            <a:pPr eaLnBrk="1" hangingPunct="1">
              <a:spcBef>
                <a:spcPct val="0"/>
              </a:spcBef>
            </a:pPr>
            <a:endParaRPr lang="en-US" sz="3600" dirty="0" smtClean="0">
              <a:ea typeface="ＭＳ Ｐゴシック" pitchFamily="28" charset="-128"/>
            </a:endParaRPr>
          </a:p>
        </p:txBody>
      </p:sp>
      <p:sp>
        <p:nvSpPr>
          <p:cNvPr id="2" name="Header Placeholder 1"/>
          <p:cNvSpPr>
            <a:spLocks noGrp="1"/>
          </p:cNvSpPr>
          <p:nvPr>
            <p:ph type="hdr" sz="quarter" idx="10"/>
          </p:nvPr>
        </p:nvSpPr>
        <p:spPr/>
        <p:txBody>
          <a:bodyPr/>
          <a:lstStyle/>
          <a:p>
            <a:r>
              <a:rPr lang="en-US" smtClean="0">
                <a:solidFill>
                  <a:srgbClr val="C0504D"/>
                </a:solidFill>
              </a:rPr>
              <a:t>Analyzing Literacy Data</a:t>
            </a:r>
            <a:endParaRPr lang="en-US">
              <a:solidFill>
                <a:srgbClr val="C0504D"/>
              </a:solidFill>
            </a:endParaRPr>
          </a:p>
        </p:txBody>
      </p:sp>
      <p:sp>
        <p:nvSpPr>
          <p:cNvPr id="3" name="Date Placeholder 2"/>
          <p:cNvSpPr>
            <a:spLocks noGrp="1"/>
          </p:cNvSpPr>
          <p:nvPr>
            <p:ph type="dt" idx="11"/>
          </p:nvPr>
        </p:nvSpPr>
        <p:spPr/>
        <p:txBody>
          <a:bodyPr/>
          <a:lstStyle/>
          <a:p>
            <a:r>
              <a:rPr lang="en-US" smtClean="0"/>
              <a:t>Summer 2013</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68C721AE-41ED-4D86-AD4C-777B4FFBE428}" type="slidenum">
              <a:rPr lang="en-US">
                <a:solidFill>
                  <a:prstClr val="black"/>
                </a:solidFill>
              </a:rPr>
              <a:pPr eaLnBrk="1" hangingPunct="1"/>
              <a:t>33</a:t>
            </a:fld>
            <a:endParaRPr lang="en-US">
              <a:solidFill>
                <a:prstClr val="black"/>
              </a:solidFill>
            </a:endParaRPr>
          </a:p>
        </p:txBody>
      </p:sp>
      <p:sp>
        <p:nvSpPr>
          <p:cNvPr id="5529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5908F307-1241-4A15-940E-BF97B5B64AB4}" type="slidenum">
              <a:rPr lang="en-US" sz="1200" smtClean="0">
                <a:solidFill>
                  <a:prstClr val="black"/>
                </a:solidFill>
                <a:latin typeface="Times New Roman" pitchFamily="18" charset="0"/>
                <a:ea typeface="Osaka" pitchFamily="28" charset="-128"/>
              </a:rPr>
              <a:pPr algn="r" fontAlgn="base">
                <a:spcBef>
                  <a:spcPct val="0"/>
                </a:spcBef>
                <a:spcAft>
                  <a:spcPct val="0"/>
                </a:spcAft>
              </a:pPr>
              <a:t>33</a:t>
            </a:fld>
            <a:endParaRPr lang="en-US" sz="1200" smtClean="0">
              <a:solidFill>
                <a:prstClr val="black"/>
              </a:solidFill>
              <a:latin typeface="Times New Roman" pitchFamily="18" charset="0"/>
              <a:ea typeface="Osaka" pitchFamily="28" charset="-128"/>
            </a:endParaRPr>
          </a:p>
        </p:txBody>
      </p:sp>
      <p:sp>
        <p:nvSpPr>
          <p:cNvPr id="55300"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935038" y="4416425"/>
            <a:ext cx="5140325" cy="4183063"/>
          </a:xfrm>
          <a:solidFill>
            <a:srgbClr val="FFFFFF"/>
          </a:solidFill>
          <a:ln>
            <a:solidFill>
              <a:srgbClr val="000000"/>
            </a:solidFill>
            <a:miter lim="800000"/>
            <a:headEnd/>
            <a:tailEnd/>
          </a:ln>
        </p:spPr>
        <p:txBody>
          <a:bodyPr/>
          <a:lstStyle/>
          <a:p>
            <a:pPr eaLnBrk="1" hangingPunct="1">
              <a:spcBef>
                <a:spcPct val="0"/>
              </a:spcBef>
              <a:defRPr/>
            </a:pPr>
            <a:endParaRPr lang="en-US" sz="2400" dirty="0" smtClean="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Osaka" pitchFamily="28" charset="-128"/>
            </a:endParaRPr>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048FB4-A040-4946-B354-7DB1DAFF0EED}" type="slidenum">
              <a:rPr lang="en-US">
                <a:solidFill>
                  <a:srgbClr val="C0504D"/>
                </a:solidFill>
              </a:rPr>
              <a:pPr/>
              <a:t>3</a:t>
            </a:fld>
            <a:endParaRPr lang="en-US" dirty="0">
              <a:solidFill>
                <a:srgbClr val="C0504D"/>
              </a:solidFill>
            </a:endParaRPr>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a:xfrm>
            <a:off x="701675" y="4416425"/>
            <a:ext cx="5607050" cy="4183063"/>
          </a:xfrm>
        </p:spPr>
        <p:txBody>
          <a:bodyPr/>
          <a:lstStyle/>
          <a:p>
            <a:endParaRPr lang="en-US" dirty="0"/>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dirty="0">
              <a:solidFill>
                <a:srgbClr val="C0504D"/>
              </a:solidFill>
            </a:endParaRPr>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916AFE22-7FAE-4852-97D4-B891A760ECD2}" type="slidenum">
              <a:rPr lang="en-US">
                <a:solidFill>
                  <a:prstClr val="black"/>
                </a:solidFill>
              </a:rPr>
              <a:pPr eaLnBrk="1" hangingPunct="1"/>
              <a:t>34</a:t>
            </a:fld>
            <a:endParaRPr lang="en-US">
              <a:solidFill>
                <a:prstClr val="black"/>
              </a:solidFill>
            </a:endParaRPr>
          </a:p>
        </p:txBody>
      </p:sp>
      <p:sp>
        <p:nvSpPr>
          <p:cNvPr id="6451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DA18CE30-BCB1-4389-91D5-DEA9D45F8B84}" type="slidenum">
              <a:rPr lang="en-US" sz="1200" smtClean="0">
                <a:solidFill>
                  <a:prstClr val="black"/>
                </a:solidFill>
                <a:latin typeface="Times New Roman" pitchFamily="18" charset="0"/>
                <a:ea typeface="Osaka" pitchFamily="28" charset="-128"/>
              </a:rPr>
              <a:pPr algn="r" fontAlgn="base">
                <a:spcBef>
                  <a:spcPct val="0"/>
                </a:spcBef>
                <a:spcAft>
                  <a:spcPct val="0"/>
                </a:spcAft>
              </a:pPr>
              <a:t>34</a:t>
            </a:fld>
            <a:endParaRPr lang="en-US" sz="1200" smtClean="0">
              <a:solidFill>
                <a:prstClr val="black"/>
              </a:solidFill>
              <a:latin typeface="Times New Roman" pitchFamily="18" charset="0"/>
              <a:ea typeface="Osaka" pitchFamily="28" charset="-128"/>
            </a:endParaRPr>
          </a:p>
        </p:txBody>
      </p:sp>
      <p:sp>
        <p:nvSpPr>
          <p:cNvPr id="64516"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5038" y="4416425"/>
            <a:ext cx="5140325" cy="4183063"/>
          </a:xfrm>
        </p:spPr>
        <p:txBody>
          <a:bodyPr/>
          <a:lstStyle/>
          <a:p>
            <a:pPr algn="l" eaLnBrk="1" hangingPunct="1">
              <a:spcBef>
                <a:spcPct val="0"/>
              </a:spcBef>
              <a:defRPr/>
            </a:pPr>
            <a:endParaRPr lang="en-US" sz="24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Osaka" pitchFamily="28" charset="-128"/>
            </a:endParaRPr>
          </a:p>
        </p:txBody>
      </p:sp>
      <p:sp>
        <p:nvSpPr>
          <p:cNvPr id="2" name="Header Placeholder 1"/>
          <p:cNvSpPr>
            <a:spLocks noGrp="1"/>
          </p:cNvSpPr>
          <p:nvPr>
            <p:ph type="hdr" sz="quarter" idx="10"/>
          </p:nvPr>
        </p:nvSpPr>
        <p:spPr/>
        <p:txBody>
          <a:bodyPr/>
          <a:lstStyle/>
          <a:p>
            <a:r>
              <a:rPr lang="en-US" smtClean="0">
                <a:solidFill>
                  <a:srgbClr val="C0504D"/>
                </a:solidFill>
              </a:rPr>
              <a:t>Analyzing Literacy Data</a:t>
            </a:r>
            <a:endParaRPr lang="en-US">
              <a:solidFill>
                <a:srgbClr val="C0504D"/>
              </a:solidFill>
            </a:endParaRPr>
          </a:p>
        </p:txBody>
      </p:sp>
      <p:sp>
        <p:nvSpPr>
          <p:cNvPr id="3" name="Date Placeholder 2"/>
          <p:cNvSpPr>
            <a:spLocks noGrp="1"/>
          </p:cNvSpPr>
          <p:nvPr>
            <p:ph type="dt" idx="11"/>
          </p:nvPr>
        </p:nvSpPr>
        <p:spPr/>
        <p:txBody>
          <a:bodyPr/>
          <a:lstStyle/>
          <a:p>
            <a:r>
              <a:rPr lang="en-US" smtClean="0"/>
              <a:t>Summer 2013</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2AA0B-8428-48E4-A413-F02AE2C65C39}" type="slidenum">
              <a:rPr lang="en-US" smtClean="0"/>
              <a:t>35</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946224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ln/>
        </p:spPr>
      </p:sp>
      <p:sp>
        <p:nvSpPr>
          <p:cNvPr id="273411" name="Notes Placeholder 2"/>
          <p:cNvSpPr>
            <a:spLocks noGrp="1"/>
          </p:cNvSpPr>
          <p:nvPr>
            <p:ph type="body" idx="1"/>
          </p:nvPr>
        </p:nvSpPr>
        <p:spPr>
          <a:noFill/>
        </p:spPr>
        <p:txBody>
          <a:bodyPr/>
          <a:lstStyle/>
          <a:p>
            <a:endParaRPr lang="en-US" dirty="0" smtClean="0"/>
          </a:p>
        </p:txBody>
      </p:sp>
      <p:sp>
        <p:nvSpPr>
          <p:cNvPr id="2734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59F67AFA-F0D6-404B-A355-80B3839F5391}" type="slidenum">
              <a:rPr lang="en-US">
                <a:solidFill>
                  <a:srgbClr val="C0504D"/>
                </a:solidFill>
                <a:latin typeface="Comic Sans MS" pitchFamily="66" charset="0"/>
              </a:rPr>
              <a:pPr eaLnBrk="1" hangingPunct="1"/>
              <a:t>36</a:t>
            </a:fld>
            <a:endParaRPr lang="en-US">
              <a:solidFill>
                <a:srgbClr val="C0504D"/>
              </a:solidFill>
              <a:latin typeface="Comic Sans MS" pitchFamily="66" charset="0"/>
            </a:endParaRPr>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ACAE4-2754-459A-BF64-D2D03BA08580}" type="slidenum">
              <a:rPr lang="en-US">
                <a:solidFill>
                  <a:srgbClr val="C0504D"/>
                </a:solidFill>
              </a:rPr>
              <a:pPr/>
              <a:t>37</a:t>
            </a:fld>
            <a:endParaRPr lang="en-US">
              <a:solidFill>
                <a:srgbClr val="C0504D"/>
              </a:solidFill>
            </a:endParaRPr>
          </a:p>
        </p:txBody>
      </p:sp>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p:txBody>
          <a:bodyPr/>
          <a:lstStyle/>
          <a:p>
            <a:endParaRPr lang="en-US" dirty="0">
              <a:latin typeface="Arial Narrow" pitchFamily="34"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65727EAC-BF5A-434D-A217-B1A91B168581}" type="slidenum">
              <a:rPr lang="en-US">
                <a:solidFill>
                  <a:srgbClr val="000000"/>
                </a:solidFill>
                <a:latin typeface="Comic Sans MS" pitchFamily="66" charset="0"/>
              </a:rPr>
              <a:pPr eaLnBrk="1" hangingPunct="1"/>
              <a:t>38</a:t>
            </a:fld>
            <a:endParaRPr lang="en-US">
              <a:solidFill>
                <a:srgbClr val="000000"/>
              </a:solidFill>
              <a:latin typeface="Comic Sans MS" pitchFamily="66" charset="0"/>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1"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20000"/>
              </a:spcBef>
              <a:spcAft>
                <a:spcPct val="0"/>
              </a:spcAft>
              <a:defRPr>
                <a:solidFill>
                  <a:schemeClr val="tx1"/>
                </a:solidFill>
                <a:latin typeface="Arial" charset="0"/>
              </a:defRPr>
            </a:lvl6pPr>
            <a:lvl7pPr marL="2971635" indent="-228587" eaLnBrk="0" fontAlgn="base" hangingPunct="0">
              <a:spcBef>
                <a:spcPct val="20000"/>
              </a:spcBef>
              <a:spcAft>
                <a:spcPct val="0"/>
              </a:spcAft>
              <a:defRPr>
                <a:solidFill>
                  <a:schemeClr val="tx1"/>
                </a:solidFill>
                <a:latin typeface="Arial" charset="0"/>
              </a:defRPr>
            </a:lvl7pPr>
            <a:lvl8pPr marL="3428811" indent="-228587" eaLnBrk="0" fontAlgn="base" hangingPunct="0">
              <a:spcBef>
                <a:spcPct val="20000"/>
              </a:spcBef>
              <a:spcAft>
                <a:spcPct val="0"/>
              </a:spcAft>
              <a:defRPr>
                <a:solidFill>
                  <a:schemeClr val="tx1"/>
                </a:solidFill>
                <a:latin typeface="Arial" charset="0"/>
              </a:defRPr>
            </a:lvl8pPr>
            <a:lvl9pPr marL="3885985" indent="-228587" eaLnBrk="0" fontAlgn="base" hangingPunct="0">
              <a:spcBef>
                <a:spcPct val="20000"/>
              </a:spcBef>
              <a:spcAft>
                <a:spcPct val="0"/>
              </a:spcAft>
              <a:defRPr>
                <a:solidFill>
                  <a:schemeClr val="tx1"/>
                </a:solidFill>
                <a:latin typeface="Arial" charset="0"/>
              </a:defRPr>
            </a:lvl9pPr>
          </a:lstStyle>
          <a:p>
            <a:pPr eaLnBrk="1" hangingPunct="1"/>
            <a:fld id="{BBB6600A-25E0-45A3-82FD-CDEF819A5D71}" type="slidenum">
              <a:rPr lang="en-US">
                <a:solidFill>
                  <a:srgbClr val="000000"/>
                </a:solidFill>
              </a:rPr>
              <a:pPr eaLnBrk="1" hangingPunct="1"/>
              <a:t>39</a:t>
            </a:fld>
            <a:endParaRPr lang="en-US">
              <a:solidFill>
                <a:srgbClr val="000000"/>
              </a:solidFill>
            </a:endParaRPr>
          </a:p>
        </p:txBody>
      </p:sp>
      <p:sp>
        <p:nvSpPr>
          <p:cNvPr id="234499" name="Rectangle 6"/>
          <p:cNvSpPr txBox="1">
            <a:spLocks noGrp="1" noChangeArrowheads="1"/>
          </p:cNvSpPr>
          <p:nvPr/>
        </p:nvSpPr>
        <p:spPr bwMode="auto">
          <a:xfrm>
            <a:off x="1"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7" tIns="47468" rIns="94937" bIns="47468" anchor="b"/>
          <a:lstStyle>
            <a:lvl1pPr defTabSz="881063" eaLnBrk="0" hangingPunct="0">
              <a:defRPr>
                <a:solidFill>
                  <a:schemeClr val="tx1"/>
                </a:solidFill>
                <a:latin typeface="Arial" charset="0"/>
              </a:defRPr>
            </a:lvl1pPr>
            <a:lvl2pPr marL="742950" indent="-285750" defTabSz="881063" eaLnBrk="0" hangingPunct="0">
              <a:defRPr>
                <a:solidFill>
                  <a:schemeClr val="tx1"/>
                </a:solidFill>
                <a:latin typeface="Arial" charset="0"/>
              </a:defRPr>
            </a:lvl2pPr>
            <a:lvl3pPr marL="1143000" indent="-228600" defTabSz="881063" eaLnBrk="0" hangingPunct="0">
              <a:defRPr>
                <a:solidFill>
                  <a:schemeClr val="tx1"/>
                </a:solidFill>
                <a:latin typeface="Arial" charset="0"/>
              </a:defRPr>
            </a:lvl3pPr>
            <a:lvl4pPr marL="1600200" indent="-228600" defTabSz="881063" eaLnBrk="0" hangingPunct="0">
              <a:defRPr>
                <a:solidFill>
                  <a:schemeClr val="tx1"/>
                </a:solidFill>
                <a:latin typeface="Arial" charset="0"/>
              </a:defRPr>
            </a:lvl4pPr>
            <a:lvl5pPr marL="2057400" indent="-228600" defTabSz="881063" eaLnBrk="0" hangingPunct="0">
              <a:defRPr>
                <a:solidFill>
                  <a:schemeClr val="tx1"/>
                </a:solidFill>
                <a:latin typeface="Arial" charset="0"/>
              </a:defRPr>
            </a:lvl5pPr>
            <a:lvl6pPr marL="2514600" indent="-228600" defTabSz="881063" eaLnBrk="0" fontAlgn="base" hangingPunct="0">
              <a:spcBef>
                <a:spcPct val="20000"/>
              </a:spcBef>
              <a:spcAft>
                <a:spcPct val="0"/>
              </a:spcAft>
              <a:defRPr>
                <a:solidFill>
                  <a:schemeClr val="tx1"/>
                </a:solidFill>
                <a:latin typeface="Arial" charset="0"/>
              </a:defRPr>
            </a:lvl6pPr>
            <a:lvl7pPr marL="2971800" indent="-228600" defTabSz="881063" eaLnBrk="0" fontAlgn="base" hangingPunct="0">
              <a:spcBef>
                <a:spcPct val="20000"/>
              </a:spcBef>
              <a:spcAft>
                <a:spcPct val="0"/>
              </a:spcAft>
              <a:defRPr>
                <a:solidFill>
                  <a:schemeClr val="tx1"/>
                </a:solidFill>
                <a:latin typeface="Arial" charset="0"/>
              </a:defRPr>
            </a:lvl7pPr>
            <a:lvl8pPr marL="3429000" indent="-228600" defTabSz="881063" eaLnBrk="0" fontAlgn="base" hangingPunct="0">
              <a:spcBef>
                <a:spcPct val="20000"/>
              </a:spcBef>
              <a:spcAft>
                <a:spcPct val="0"/>
              </a:spcAft>
              <a:defRPr>
                <a:solidFill>
                  <a:schemeClr val="tx1"/>
                </a:solidFill>
                <a:latin typeface="Arial" charset="0"/>
              </a:defRPr>
            </a:lvl8pPr>
            <a:lvl9pPr marL="3886200" indent="-228600" defTabSz="881063" eaLnBrk="0" fontAlgn="base" hangingPunct="0">
              <a:spcBef>
                <a:spcPct val="20000"/>
              </a:spcBef>
              <a:spcAft>
                <a:spcPct val="0"/>
              </a:spcAft>
              <a:defRPr>
                <a:solidFill>
                  <a:schemeClr val="tx1"/>
                </a:solidFill>
                <a:latin typeface="Arial" charset="0"/>
              </a:defRPr>
            </a:lvl9pPr>
          </a:lstStyle>
          <a:p>
            <a:pPr fontAlgn="base">
              <a:spcBef>
                <a:spcPct val="0"/>
              </a:spcBef>
              <a:spcAft>
                <a:spcPct val="0"/>
              </a:spcAft>
            </a:pPr>
            <a:r>
              <a:rPr lang="en-US" sz="1300">
                <a:solidFill>
                  <a:srgbClr val="000000"/>
                </a:solidFill>
                <a:latin typeface="Times" pitchFamily="18" charset="0"/>
              </a:rPr>
              <a:t>c- 2009     Project ACHIEVE Press</a:t>
            </a:r>
          </a:p>
        </p:txBody>
      </p:sp>
      <p:sp>
        <p:nvSpPr>
          <p:cNvPr id="234500" name="Rectangle 7"/>
          <p:cNvSpPr txBox="1">
            <a:spLocks noGrp="1" noChangeArrowheads="1"/>
          </p:cNvSpPr>
          <p:nvPr/>
        </p:nvSpPr>
        <p:spPr bwMode="auto">
          <a:xfrm>
            <a:off x="3971926"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37" tIns="47468" rIns="94937" bIns="47468" anchor="b"/>
          <a:lstStyle>
            <a:lvl1pPr defTabSz="881063" eaLnBrk="0" hangingPunct="0">
              <a:defRPr>
                <a:solidFill>
                  <a:schemeClr val="tx1"/>
                </a:solidFill>
                <a:latin typeface="Arial" charset="0"/>
              </a:defRPr>
            </a:lvl1pPr>
            <a:lvl2pPr marL="742950" indent="-285750" defTabSz="881063" eaLnBrk="0" hangingPunct="0">
              <a:defRPr>
                <a:solidFill>
                  <a:schemeClr val="tx1"/>
                </a:solidFill>
                <a:latin typeface="Arial" charset="0"/>
              </a:defRPr>
            </a:lvl2pPr>
            <a:lvl3pPr marL="1143000" indent="-228600" defTabSz="881063" eaLnBrk="0" hangingPunct="0">
              <a:defRPr>
                <a:solidFill>
                  <a:schemeClr val="tx1"/>
                </a:solidFill>
                <a:latin typeface="Arial" charset="0"/>
              </a:defRPr>
            </a:lvl3pPr>
            <a:lvl4pPr marL="1600200" indent="-228600" defTabSz="881063" eaLnBrk="0" hangingPunct="0">
              <a:defRPr>
                <a:solidFill>
                  <a:schemeClr val="tx1"/>
                </a:solidFill>
                <a:latin typeface="Arial" charset="0"/>
              </a:defRPr>
            </a:lvl4pPr>
            <a:lvl5pPr marL="2057400" indent="-228600" defTabSz="881063" eaLnBrk="0" hangingPunct="0">
              <a:defRPr>
                <a:solidFill>
                  <a:schemeClr val="tx1"/>
                </a:solidFill>
                <a:latin typeface="Arial" charset="0"/>
              </a:defRPr>
            </a:lvl5pPr>
            <a:lvl6pPr marL="2514600" indent="-228600" defTabSz="881063" eaLnBrk="0" fontAlgn="base" hangingPunct="0">
              <a:spcBef>
                <a:spcPct val="20000"/>
              </a:spcBef>
              <a:spcAft>
                <a:spcPct val="0"/>
              </a:spcAft>
              <a:defRPr>
                <a:solidFill>
                  <a:schemeClr val="tx1"/>
                </a:solidFill>
                <a:latin typeface="Arial" charset="0"/>
              </a:defRPr>
            </a:lvl6pPr>
            <a:lvl7pPr marL="2971800" indent="-228600" defTabSz="881063" eaLnBrk="0" fontAlgn="base" hangingPunct="0">
              <a:spcBef>
                <a:spcPct val="20000"/>
              </a:spcBef>
              <a:spcAft>
                <a:spcPct val="0"/>
              </a:spcAft>
              <a:defRPr>
                <a:solidFill>
                  <a:schemeClr val="tx1"/>
                </a:solidFill>
                <a:latin typeface="Arial" charset="0"/>
              </a:defRPr>
            </a:lvl7pPr>
            <a:lvl8pPr marL="3429000" indent="-228600" defTabSz="881063" eaLnBrk="0" fontAlgn="base" hangingPunct="0">
              <a:spcBef>
                <a:spcPct val="20000"/>
              </a:spcBef>
              <a:spcAft>
                <a:spcPct val="0"/>
              </a:spcAft>
              <a:defRPr>
                <a:solidFill>
                  <a:schemeClr val="tx1"/>
                </a:solidFill>
                <a:latin typeface="Arial" charset="0"/>
              </a:defRPr>
            </a:lvl8pPr>
            <a:lvl9pPr marL="3886200" indent="-228600" defTabSz="881063" eaLnBrk="0" fontAlgn="base" hangingPunct="0">
              <a:spcBef>
                <a:spcPct val="20000"/>
              </a:spcBef>
              <a:spcAft>
                <a:spcPct val="0"/>
              </a:spcAft>
              <a:defRPr>
                <a:solidFill>
                  <a:schemeClr val="tx1"/>
                </a:solidFill>
                <a:latin typeface="Arial" charset="0"/>
              </a:defRPr>
            </a:lvl9pPr>
          </a:lstStyle>
          <a:p>
            <a:pPr algn="r" fontAlgn="base">
              <a:spcBef>
                <a:spcPct val="0"/>
              </a:spcBef>
              <a:spcAft>
                <a:spcPct val="0"/>
              </a:spcAft>
            </a:pPr>
            <a:fld id="{401A87D5-B91C-4418-8DA6-EAD18B41A63B}" type="slidenum">
              <a:rPr lang="en-US" sz="1300">
                <a:solidFill>
                  <a:srgbClr val="000000"/>
                </a:solidFill>
                <a:latin typeface="Times" pitchFamily="18" charset="0"/>
              </a:rPr>
              <a:pPr algn="r" fontAlgn="base">
                <a:spcBef>
                  <a:spcPct val="0"/>
                </a:spcBef>
                <a:spcAft>
                  <a:spcPct val="0"/>
                </a:spcAft>
              </a:pPr>
              <a:t>39</a:t>
            </a:fld>
            <a:endParaRPr lang="en-US" sz="1300">
              <a:solidFill>
                <a:srgbClr val="000000"/>
              </a:solidFill>
              <a:latin typeface="Times" pitchFamily="18" charset="0"/>
            </a:endParaRPr>
          </a:p>
        </p:txBody>
      </p:sp>
      <p:sp>
        <p:nvSpPr>
          <p:cNvPr id="234501" name="Rectangle 2"/>
          <p:cNvSpPr>
            <a:spLocks noGrp="1" noRot="1" noChangeAspect="1" noChangeArrowheads="1" noTextEdit="1"/>
          </p:cNvSpPr>
          <p:nvPr>
            <p:ph type="sldImg"/>
          </p:nvPr>
        </p:nvSpPr>
        <p:spPr>
          <a:xfrm>
            <a:off x="1181100" y="698500"/>
            <a:ext cx="4648200" cy="3486150"/>
          </a:xfrm>
          <a:ln/>
        </p:spPr>
      </p:sp>
      <p:sp>
        <p:nvSpPr>
          <p:cNvPr id="234502" name="Rectangle 3"/>
          <p:cNvSpPr>
            <a:spLocks noGrp="1" noChangeArrowheads="1"/>
          </p:cNvSpPr>
          <p:nvPr>
            <p:ph type="body" idx="1"/>
          </p:nvPr>
        </p:nvSpPr>
        <p:spPr>
          <a:xfrm>
            <a:off x="933451" y="4416425"/>
            <a:ext cx="5143500" cy="4181475"/>
          </a:xfrm>
          <a:noFill/>
        </p:spPr>
        <p:txBody>
          <a:bodyPr lIns="94937" tIns="47468" rIns="94937" bIns="47468"/>
          <a:lstStyle/>
          <a:p>
            <a:pPr eaLnBrk="1" hangingPunct="1"/>
            <a:endParaRPr lang="en-US" dirty="0" smtClean="0"/>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61D3C5D-7808-417F-943C-4EAB90746FA6}" type="slidenum">
              <a:rPr lang="en-US">
                <a:solidFill>
                  <a:srgbClr val="C0504D"/>
                </a:solidFill>
              </a:rPr>
              <a:pPr/>
              <a:t>40</a:t>
            </a:fld>
            <a:endParaRPr lang="en-US">
              <a:solidFill>
                <a:srgbClr val="C0504D"/>
              </a:solidFill>
            </a:endParaRPr>
          </a:p>
        </p:txBody>
      </p:sp>
      <p:sp>
        <p:nvSpPr>
          <p:cNvPr id="807938" name="Slide Image Placeholder 1"/>
          <p:cNvSpPr>
            <a:spLocks noGrp="1" noRot="1" noChangeAspect="1" noTextEdit="1"/>
          </p:cNvSpPr>
          <p:nvPr>
            <p:ph type="sldImg"/>
          </p:nvPr>
        </p:nvSpPr>
        <p:spPr>
          <a:xfrm>
            <a:off x="1182688" y="696913"/>
            <a:ext cx="4648200" cy="3486150"/>
          </a:xfrm>
          <a:ln/>
          <a:extLst>
            <a:ext uri="{909E8E84-426E-40DD-AFC4-6F175D3DCCD1}">
              <a14:hiddenFill xmlns:a14="http://schemas.microsoft.com/office/drawing/2010/main">
                <a:noFill/>
              </a14:hiddenFill>
            </a:ext>
          </a:extLst>
        </p:spPr>
      </p:sp>
      <p:sp>
        <p:nvSpPr>
          <p:cNvPr id="807939" name="Notes Placeholder 2"/>
          <p:cNvSpPr>
            <a:spLocks noGrp="1"/>
          </p:cNvSpPr>
          <p:nvPr>
            <p:ph type="body" idx="1"/>
          </p:nvPr>
        </p:nvSpPr>
        <p:spPr>
          <a:xfrm>
            <a:off x="700088" y="4414838"/>
            <a:ext cx="5610225" cy="4184650"/>
          </a:xfrm>
        </p:spPr>
        <p:txBody>
          <a:bodyPr lIns="93169" tIns="46585" rIns="93169" bIns="46585"/>
          <a:lstStyle/>
          <a:p>
            <a:pPr>
              <a:spcBef>
                <a:spcPct val="0"/>
              </a:spcBef>
            </a:pPr>
            <a:endParaRPr lang="en-US" dirty="0"/>
          </a:p>
        </p:txBody>
      </p:sp>
      <p:sp>
        <p:nvSpPr>
          <p:cNvPr id="80794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algn="l" defTabSz="931863">
              <a:defRPr sz="2400">
                <a:solidFill>
                  <a:schemeClr val="tx1"/>
                </a:solidFill>
                <a:latin typeface="Times New Roman" pitchFamily="18" charset="0"/>
              </a:defRPr>
            </a:lvl1pPr>
            <a:lvl2pPr marL="742950" indent="-285750" algn="l" defTabSz="931863">
              <a:defRPr sz="2400">
                <a:solidFill>
                  <a:schemeClr val="tx1"/>
                </a:solidFill>
                <a:latin typeface="Times New Roman" pitchFamily="18" charset="0"/>
              </a:defRPr>
            </a:lvl2pPr>
            <a:lvl3pPr marL="1143000" indent="-228600" algn="l" defTabSz="931863">
              <a:defRPr sz="2400">
                <a:solidFill>
                  <a:schemeClr val="tx1"/>
                </a:solidFill>
                <a:latin typeface="Times New Roman" pitchFamily="18" charset="0"/>
              </a:defRPr>
            </a:lvl3pPr>
            <a:lvl4pPr marL="1601788" indent="-228600" algn="l" defTabSz="931863">
              <a:defRPr sz="2400">
                <a:solidFill>
                  <a:schemeClr val="tx1"/>
                </a:solidFill>
                <a:latin typeface="Times New Roman" pitchFamily="18" charset="0"/>
              </a:defRPr>
            </a:lvl4pPr>
            <a:lvl5pPr marL="2058988" indent="-228600" algn="l" defTabSz="931863">
              <a:defRPr sz="2400">
                <a:solidFill>
                  <a:schemeClr val="tx1"/>
                </a:solidFill>
                <a:latin typeface="Times New Roman" pitchFamily="18" charset="0"/>
              </a:defRPr>
            </a:lvl5pPr>
            <a:lvl6pPr marL="2516188" indent="-228600" defTabSz="931863" fontAlgn="base">
              <a:spcBef>
                <a:spcPct val="0"/>
              </a:spcBef>
              <a:spcAft>
                <a:spcPct val="0"/>
              </a:spcAft>
              <a:defRPr sz="2400">
                <a:solidFill>
                  <a:schemeClr val="tx1"/>
                </a:solidFill>
                <a:latin typeface="Times New Roman" pitchFamily="18" charset="0"/>
              </a:defRPr>
            </a:lvl6pPr>
            <a:lvl7pPr marL="2973388" indent="-228600" defTabSz="931863" fontAlgn="base">
              <a:spcBef>
                <a:spcPct val="0"/>
              </a:spcBef>
              <a:spcAft>
                <a:spcPct val="0"/>
              </a:spcAft>
              <a:defRPr sz="2400">
                <a:solidFill>
                  <a:schemeClr val="tx1"/>
                </a:solidFill>
                <a:latin typeface="Times New Roman" pitchFamily="18" charset="0"/>
              </a:defRPr>
            </a:lvl7pPr>
            <a:lvl8pPr marL="3430588" indent="-228600" defTabSz="931863" fontAlgn="base">
              <a:spcBef>
                <a:spcPct val="0"/>
              </a:spcBef>
              <a:spcAft>
                <a:spcPct val="0"/>
              </a:spcAft>
              <a:defRPr sz="2400">
                <a:solidFill>
                  <a:schemeClr val="tx1"/>
                </a:solidFill>
                <a:latin typeface="Times New Roman" pitchFamily="18" charset="0"/>
              </a:defRPr>
            </a:lvl8pPr>
            <a:lvl9pPr marL="3887788" indent="-228600" defTabSz="931863" fontAlgn="base">
              <a:spcBef>
                <a:spcPct val="0"/>
              </a:spcBef>
              <a:spcAft>
                <a:spcPct val="0"/>
              </a:spcAft>
              <a:defRPr sz="2400">
                <a:solidFill>
                  <a:schemeClr val="tx1"/>
                </a:solidFill>
                <a:latin typeface="Times New Roman" pitchFamily="18" charset="0"/>
              </a:defRPr>
            </a:lvl9pPr>
          </a:lstStyle>
          <a:p>
            <a:pPr algn="r"/>
            <a:fld id="{F70D13A3-BDBE-45EF-8A46-043EC0615294}" type="slidenum">
              <a:rPr lang="en-US" sz="1200">
                <a:solidFill>
                  <a:prstClr val="black"/>
                </a:solidFill>
                <a:latin typeface="Calibri" pitchFamily="34" charset="0"/>
                <a:cs typeface="Arial" charset="0"/>
              </a:rPr>
              <a:pPr algn="r"/>
              <a:t>40</a:t>
            </a:fld>
            <a:endParaRPr lang="en-US" sz="1200">
              <a:solidFill>
                <a:prstClr val="black"/>
              </a:solidFill>
              <a:latin typeface="Calibri" pitchFamily="34" charset="0"/>
              <a:cs typeface="Arial"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Footer Placeholder 2"/>
          <p:cNvSpPr>
            <a:spLocks noGrp="1"/>
          </p:cNvSpPr>
          <p:nvPr>
            <p:ph type="ftr" sz="quarter" idx="11"/>
          </p:nvPr>
        </p:nvSpPr>
        <p:spPr/>
        <p:txBody>
          <a:bodyPr/>
          <a:lstStyle/>
          <a:p>
            <a:r>
              <a:rPr lang="en-US" smtClean="0">
                <a:solidFill>
                  <a:srgbClr val="C0504D"/>
                </a:solidFill>
              </a:rPr>
              <a:t>R. Burks</a:t>
            </a:r>
            <a:endParaRPr lang="en-US">
              <a:solidFill>
                <a:srgbClr val="C0504D"/>
              </a:solidFill>
            </a:endParaRPr>
          </a:p>
        </p:txBody>
      </p:sp>
      <p:sp>
        <p:nvSpPr>
          <p:cNvPr id="4" name="Header Placeholder 3"/>
          <p:cNvSpPr>
            <a:spLocks noGrp="1"/>
          </p:cNvSpPr>
          <p:nvPr>
            <p:ph type="hdr" sz="quarter" idx="12"/>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12AA0B-8428-48E4-A413-F02AE2C65C39}" type="slidenum">
              <a:rPr lang="en-US" smtClean="0"/>
              <a:t>41</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2813968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srgbClr val="C0504D"/>
                </a:solidFill>
              </a:rPr>
              <a:t>Elementary Literacy Practices</a:t>
            </a:r>
            <a:endParaRPr lang="en-US">
              <a:solidFill>
                <a:srgbClr val="C0504D"/>
              </a:solidFill>
            </a:endParaRPr>
          </a:p>
        </p:txBody>
      </p:sp>
      <p:sp>
        <p:nvSpPr>
          <p:cNvPr id="5" name="Date Placeholder 4"/>
          <p:cNvSpPr>
            <a:spLocks noGrp="1"/>
          </p:cNvSpPr>
          <p:nvPr>
            <p:ph type="dt" idx="11"/>
          </p:nvPr>
        </p:nvSpPr>
        <p:spPr/>
        <p:txBody>
          <a:bodyPr/>
          <a:lstStyle/>
          <a:p>
            <a:r>
              <a:rPr lang="en-US" smtClean="0">
                <a:solidFill>
                  <a:srgbClr val="C0504D"/>
                </a:solidFill>
              </a:rPr>
              <a:t>Summer 2013</a:t>
            </a:r>
            <a:endParaRPr lang="en-US">
              <a:solidFill>
                <a:srgbClr val="C0504D"/>
              </a:solidFill>
            </a:endParaRPr>
          </a:p>
        </p:txBody>
      </p:sp>
      <p:sp>
        <p:nvSpPr>
          <p:cNvPr id="6" name="Slide Number Placeholder 5"/>
          <p:cNvSpPr>
            <a:spLocks noGrp="1"/>
          </p:cNvSpPr>
          <p:nvPr>
            <p:ph type="sldNum" sz="quarter" idx="12"/>
          </p:nvPr>
        </p:nvSpPr>
        <p:spPr/>
        <p:txBody>
          <a:bodyPr/>
          <a:lstStyle/>
          <a:p>
            <a:fld id="{16CB47AC-1E1F-4075-A5C5-BB1F3288945D}" type="slidenum">
              <a:rPr lang="en-US" smtClean="0">
                <a:solidFill>
                  <a:srgbClr val="C0504D"/>
                </a:solidFill>
              </a:rPr>
              <a:pPr/>
              <a:t>42</a:t>
            </a:fld>
            <a:endParaRPr lang="en-US">
              <a:solidFill>
                <a:srgbClr val="C0504D"/>
              </a:solidFill>
            </a:endParaRPr>
          </a:p>
        </p:txBody>
      </p:sp>
    </p:spTree>
    <p:extLst>
      <p:ext uri="{BB962C8B-B14F-4D97-AF65-F5344CB8AC3E}">
        <p14:creationId xmlns:p14="http://schemas.microsoft.com/office/powerpoint/2010/main" val="1695180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pPr eaLnBrk="1" hangingPunct="1"/>
            <a:endParaRPr lang="en-US" smtClean="0"/>
          </a:p>
        </p:txBody>
      </p:sp>
      <p:sp>
        <p:nvSpPr>
          <p:cNvPr id="160772" name="Slide Number Placeholder 3"/>
          <p:cNvSpPr>
            <a:spLocks noGrp="1"/>
          </p:cNvSpPr>
          <p:nvPr>
            <p:ph type="sldNum" sz="quarter" idx="5"/>
          </p:nvPr>
        </p:nvSpPr>
        <p:spPr>
          <a:noFill/>
        </p:spPr>
        <p:txBody>
          <a:bodyPr/>
          <a:lstStyle>
            <a:lvl1pPr defTabSz="931863" eaLnBrk="0" hangingPunct="0">
              <a:defRPr sz="4800">
                <a:solidFill>
                  <a:schemeClr val="accent2"/>
                </a:solidFill>
                <a:latin typeface="Times New Roman" pitchFamily="18" charset="0"/>
              </a:defRPr>
            </a:lvl1pPr>
            <a:lvl2pPr marL="742950" indent="-285750" defTabSz="931863" eaLnBrk="0" hangingPunct="0">
              <a:defRPr sz="4800">
                <a:solidFill>
                  <a:schemeClr val="accent2"/>
                </a:solidFill>
                <a:latin typeface="Times New Roman" pitchFamily="18" charset="0"/>
              </a:defRPr>
            </a:lvl2pPr>
            <a:lvl3pPr marL="1143000" indent="-228600" defTabSz="931863" eaLnBrk="0" hangingPunct="0">
              <a:defRPr sz="4800">
                <a:solidFill>
                  <a:schemeClr val="accent2"/>
                </a:solidFill>
                <a:latin typeface="Times New Roman" pitchFamily="18" charset="0"/>
              </a:defRPr>
            </a:lvl3pPr>
            <a:lvl4pPr marL="1600200" indent="-228600" defTabSz="931863" eaLnBrk="0" hangingPunct="0">
              <a:defRPr sz="4800">
                <a:solidFill>
                  <a:schemeClr val="accent2"/>
                </a:solidFill>
                <a:latin typeface="Times New Roman" pitchFamily="18" charset="0"/>
              </a:defRPr>
            </a:lvl4pPr>
            <a:lvl5pPr marL="2057400" indent="-228600" defTabSz="931863" eaLnBrk="0" hangingPunct="0">
              <a:defRPr sz="4800">
                <a:solidFill>
                  <a:schemeClr val="accent2"/>
                </a:solidFill>
                <a:latin typeface="Times New Roman" pitchFamily="18" charset="0"/>
              </a:defRPr>
            </a:lvl5pPr>
            <a:lvl6pPr marL="2514600" indent="-228600" defTabSz="931863" eaLnBrk="0" fontAlgn="base" hangingPunct="0">
              <a:spcBef>
                <a:spcPct val="0"/>
              </a:spcBef>
              <a:spcAft>
                <a:spcPct val="0"/>
              </a:spcAft>
              <a:defRPr sz="4800">
                <a:solidFill>
                  <a:schemeClr val="accent2"/>
                </a:solidFill>
                <a:latin typeface="Times New Roman" pitchFamily="18" charset="0"/>
              </a:defRPr>
            </a:lvl6pPr>
            <a:lvl7pPr marL="2971800" indent="-228600" defTabSz="931863" eaLnBrk="0" fontAlgn="base" hangingPunct="0">
              <a:spcBef>
                <a:spcPct val="0"/>
              </a:spcBef>
              <a:spcAft>
                <a:spcPct val="0"/>
              </a:spcAft>
              <a:defRPr sz="4800">
                <a:solidFill>
                  <a:schemeClr val="accent2"/>
                </a:solidFill>
                <a:latin typeface="Times New Roman" pitchFamily="18" charset="0"/>
              </a:defRPr>
            </a:lvl7pPr>
            <a:lvl8pPr marL="3429000" indent="-228600" defTabSz="931863" eaLnBrk="0" fontAlgn="base" hangingPunct="0">
              <a:spcBef>
                <a:spcPct val="0"/>
              </a:spcBef>
              <a:spcAft>
                <a:spcPct val="0"/>
              </a:spcAft>
              <a:defRPr sz="4800">
                <a:solidFill>
                  <a:schemeClr val="accent2"/>
                </a:solidFill>
                <a:latin typeface="Times New Roman" pitchFamily="18" charset="0"/>
              </a:defRPr>
            </a:lvl8pPr>
            <a:lvl9pPr marL="3886200" indent="-228600" defTabSz="931863" eaLnBrk="0" fontAlgn="base" hangingPunct="0">
              <a:spcBef>
                <a:spcPct val="0"/>
              </a:spcBef>
              <a:spcAft>
                <a:spcPct val="0"/>
              </a:spcAft>
              <a:defRPr sz="4800">
                <a:solidFill>
                  <a:schemeClr val="accent2"/>
                </a:solidFill>
                <a:latin typeface="Times New Roman" pitchFamily="18" charset="0"/>
              </a:defRPr>
            </a:lvl9pPr>
          </a:lstStyle>
          <a:p>
            <a:pPr eaLnBrk="1" hangingPunct="1"/>
            <a:fld id="{822DB976-B118-4AD5-B591-A6509381B90D}" type="slidenum">
              <a:rPr lang="en-US" sz="1200">
                <a:solidFill>
                  <a:srgbClr val="000000"/>
                </a:solidFill>
                <a:latin typeface="Comic Sans MS" pitchFamily="66" charset="0"/>
              </a:rPr>
              <a:pPr eaLnBrk="1" hangingPunct="1"/>
              <a:t>43</a:t>
            </a:fld>
            <a:endParaRPr lang="en-US" sz="1200">
              <a:solidFill>
                <a:srgbClr val="000000"/>
              </a:solidFill>
              <a:latin typeface="Comic Sans MS" pitchFamily="66"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2AA0B-8428-48E4-A413-F02AE2C65C39}" type="slidenum">
              <a:rPr lang="en-US" smtClean="0"/>
              <a:t>4</a:t>
            </a:fld>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Header Placeholder 5"/>
          <p:cNvSpPr>
            <a:spLocks noGrp="1"/>
          </p:cNvSpPr>
          <p:nvPr>
            <p:ph type="hdr" sz="quarter" idx="12"/>
          </p:nvPr>
        </p:nvSpPr>
        <p:spPr/>
        <p:txBody>
          <a:bodyPr/>
          <a:lstStyle/>
          <a:p>
            <a:r>
              <a:rPr lang="en-US" smtClean="0"/>
              <a:t>Analyzing Literacy Data</a:t>
            </a:r>
            <a:endParaRPr lang="en-US" dirty="0"/>
          </a:p>
        </p:txBody>
      </p:sp>
    </p:spTree>
    <p:extLst>
      <p:ext uri="{BB962C8B-B14F-4D97-AF65-F5344CB8AC3E}">
        <p14:creationId xmlns:p14="http://schemas.microsoft.com/office/powerpoint/2010/main" val="930340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p:spPr>
        <p:txBody>
          <a:bodyPr/>
          <a:lstStyle/>
          <a:p>
            <a:endParaRPr lang="en-US" dirty="0" smtClean="0"/>
          </a:p>
        </p:txBody>
      </p:sp>
      <p:sp>
        <p:nvSpPr>
          <p:cNvPr id="26419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B91C812E-10FA-4CF8-B437-13419607B928}" type="slidenum">
              <a:rPr lang="en-US">
                <a:solidFill>
                  <a:srgbClr val="000000"/>
                </a:solidFill>
              </a:rPr>
              <a:pPr eaLnBrk="1" hangingPunct="1"/>
              <a:t>44</a:t>
            </a:fld>
            <a:endParaRPr lang="en-US">
              <a:solidFill>
                <a:srgbClr val="000000"/>
              </a:solidFill>
            </a:endParaRPr>
          </a:p>
        </p:txBody>
      </p:sp>
      <p:sp>
        <p:nvSpPr>
          <p:cNvPr id="2" name="Header Placeholder 1"/>
          <p:cNvSpPr>
            <a:spLocks noGrp="1"/>
          </p:cNvSpPr>
          <p:nvPr>
            <p:ph type="hdr" sz="quarter" idx="10"/>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45</a:t>
            </a:fld>
            <a:endParaRPr lang="en-US"/>
          </a:p>
        </p:txBody>
      </p:sp>
    </p:spTree>
    <p:extLst>
      <p:ext uri="{BB962C8B-B14F-4D97-AF65-F5344CB8AC3E}">
        <p14:creationId xmlns:p14="http://schemas.microsoft.com/office/powerpoint/2010/main" val="638147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46</a:t>
            </a:fld>
            <a:endParaRPr lang="en-US"/>
          </a:p>
        </p:txBody>
      </p:sp>
    </p:spTree>
    <p:extLst>
      <p:ext uri="{BB962C8B-B14F-4D97-AF65-F5344CB8AC3E}">
        <p14:creationId xmlns:p14="http://schemas.microsoft.com/office/powerpoint/2010/main" val="196094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Elementary Literacy Practices</a:t>
            </a:r>
            <a:endParaRPr lang="en-US"/>
          </a:p>
        </p:txBody>
      </p:sp>
      <p:sp>
        <p:nvSpPr>
          <p:cNvPr id="5" name="Date Placeholder 4"/>
          <p:cNvSpPr>
            <a:spLocks noGrp="1"/>
          </p:cNvSpPr>
          <p:nvPr>
            <p:ph type="dt" idx="11"/>
          </p:nvPr>
        </p:nvSpPr>
        <p:spPr/>
        <p:txBody>
          <a:bodyPr/>
          <a:lstStyle/>
          <a:p>
            <a:r>
              <a:rPr lang="en-US" smtClean="0"/>
              <a:t>Summer 2013</a:t>
            </a:r>
            <a:endParaRPr lang="en-US"/>
          </a:p>
        </p:txBody>
      </p:sp>
      <p:sp>
        <p:nvSpPr>
          <p:cNvPr id="6" name="Slide Number Placeholder 5"/>
          <p:cNvSpPr>
            <a:spLocks noGrp="1"/>
          </p:cNvSpPr>
          <p:nvPr>
            <p:ph type="sldNum" sz="quarter" idx="12"/>
          </p:nvPr>
        </p:nvSpPr>
        <p:spPr/>
        <p:txBody>
          <a:bodyPr/>
          <a:lstStyle/>
          <a:p>
            <a:fld id="{16CB47AC-1E1F-4075-A5C5-BB1F3288945D}" type="slidenum">
              <a:rPr lang="en-US" smtClean="0"/>
              <a:pPr/>
              <a:t>47</a:t>
            </a:fld>
            <a:endParaRPr lang="en-US"/>
          </a:p>
        </p:txBody>
      </p:sp>
    </p:spTree>
    <p:extLst>
      <p:ext uri="{BB962C8B-B14F-4D97-AF65-F5344CB8AC3E}">
        <p14:creationId xmlns:p14="http://schemas.microsoft.com/office/powerpoint/2010/main" val="200206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2BA44-51D4-4F76-834C-A1B0EE022A24}" type="slidenum">
              <a:rPr lang="en-US"/>
              <a:pPr/>
              <a:t>48</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a:xfrm>
            <a:off x="701675" y="4416425"/>
            <a:ext cx="5607050" cy="4183063"/>
          </a:xfrm>
        </p:spPr>
        <p:txBody>
          <a:bodyPr/>
          <a:lstStyle/>
          <a:p>
            <a:endParaRPr lang="en-US" b="0" dirty="0">
              <a:latin typeface="Arial Narrow" pitchFamily="34" charset="0"/>
            </a:endParaRPr>
          </a:p>
        </p:txBody>
      </p:sp>
      <p:sp>
        <p:nvSpPr>
          <p:cNvPr id="2" name="Date Placeholder 1"/>
          <p:cNvSpPr>
            <a:spLocks noGrp="1"/>
          </p:cNvSpPr>
          <p:nvPr>
            <p:ph type="dt" idx="10"/>
          </p:nvPr>
        </p:nvSpPr>
        <p:spPr/>
        <p:txBody>
          <a:bodyPr/>
          <a:lstStyle/>
          <a:p>
            <a:r>
              <a:rPr lang="en-US" smtClean="0"/>
              <a:t>Summer 2013</a:t>
            </a:r>
            <a:endParaRPr lang="en-US"/>
          </a:p>
        </p:txBody>
      </p:sp>
      <p:sp>
        <p:nvSpPr>
          <p:cNvPr id="3" name="Header Placeholder 2"/>
          <p:cNvSpPr>
            <a:spLocks noGrp="1"/>
          </p:cNvSpPr>
          <p:nvPr>
            <p:ph type="hdr" sz="quarter" idx="11"/>
          </p:nvPr>
        </p:nvSpPr>
        <p:spPr/>
        <p:txBody>
          <a:bodyPr/>
          <a:lstStyle/>
          <a:p>
            <a:r>
              <a:rPr lang="en-US" smtClean="0"/>
              <a:t>Elementary Literacy Practices</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Analyzing Literacy Data</a:t>
            </a:r>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Slide Number Placeholder 5"/>
          <p:cNvSpPr>
            <a:spLocks noGrp="1"/>
          </p:cNvSpPr>
          <p:nvPr>
            <p:ph type="sldNum" sz="quarter" idx="12"/>
          </p:nvPr>
        </p:nvSpPr>
        <p:spPr/>
        <p:txBody>
          <a:bodyPr/>
          <a:lstStyle/>
          <a:p>
            <a:fld id="{0B12AA0B-8428-48E4-A413-F02AE2C65C39}" type="slidenum">
              <a:rPr lang="en-US" smtClean="0"/>
              <a:t>49</a:t>
            </a:fld>
            <a:endParaRPr lang="en-US" dirty="0"/>
          </a:p>
        </p:txBody>
      </p:sp>
      <p:sp>
        <p:nvSpPr>
          <p:cNvPr id="7" name="TextBox 6"/>
          <p:cNvSpPr txBox="1"/>
          <p:nvPr>
            <p:custDataLst>
              <p:tags r:id="rId1"/>
            </p:custDataLst>
          </p:nvPr>
        </p:nvSpPr>
        <p:spPr>
          <a:xfrm>
            <a:off x="0" y="0"/>
            <a:ext cx="3810000" cy="1477328"/>
          </a:xfrm>
          <a:prstGeom prst="rect">
            <a:avLst/>
          </a:prstGeom>
          <a:noFill/>
        </p:spPr>
        <p:txBody>
          <a:bodyPr vert="horz" rtlCol="0">
            <a:spAutoFit/>
          </a:bodyPr>
          <a:lstStyle/>
          <a:p>
            <a:r>
              <a:rPr lang="en-US" smtClean="0"/>
              <a:t>
Poll Title: What assessment are you most likely to use?
http://www.polleverywhere.com/multiple_choice_polls/GF9bGwUuzAEGPWt</a:t>
            </a:r>
            <a:endParaRPr lang="en-US"/>
          </a:p>
        </p:txBody>
      </p:sp>
    </p:spTree>
    <p:extLst>
      <p:ext uri="{BB962C8B-B14F-4D97-AF65-F5344CB8AC3E}">
        <p14:creationId xmlns:p14="http://schemas.microsoft.com/office/powerpoint/2010/main" val="2684737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C0E05-B37E-45D5-B07D-5CA18DB7FB10}" type="slidenum">
              <a:rPr lang="en-US">
                <a:solidFill>
                  <a:srgbClr val="C0504D"/>
                </a:solidFill>
              </a:rPr>
              <a:pPr/>
              <a:t>50</a:t>
            </a:fld>
            <a:endParaRPr lang="en-US">
              <a:solidFill>
                <a:srgbClr val="C0504D"/>
              </a:solidFill>
            </a:endParaRPr>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b="0" dirty="0">
              <a:latin typeface="Arial Narrow" pitchFamily="34" charset="0"/>
            </a:endParaRPr>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Analyzing Literacy Data</a:t>
            </a:r>
            <a:endParaRPr lang="en-US">
              <a:solidFill>
                <a:srgbClr val="C0504D"/>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F8DBCE9A-205B-4241-9C77-3F50197A4880}" type="slidenum">
              <a:rPr lang="en-US">
                <a:solidFill>
                  <a:prstClr val="black"/>
                </a:solidFill>
                <a:latin typeface="Comic Sans MS" pitchFamily="66" charset="0"/>
              </a:rPr>
              <a:pPr eaLnBrk="1" hangingPunct="1"/>
              <a:t>51</a:t>
            </a:fld>
            <a:endParaRPr lang="en-US" dirty="0">
              <a:solidFill>
                <a:prstClr val="black"/>
              </a:solidFill>
              <a:latin typeface="Comic Sans MS" pitchFamily="66"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p:spPr>
        <p:txBody>
          <a:bodyPr/>
          <a:lstStyle/>
          <a:p>
            <a:pPr eaLnBrk="1" hangingPunct="1"/>
            <a:endParaRPr lang="en-US" dirty="0" smtClean="0"/>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Analyzing Literacy Data</a:t>
            </a:r>
            <a:endParaRPr lang="en-US" dirty="0"/>
          </a:p>
        </p:txBody>
      </p:sp>
      <p:sp>
        <p:nvSpPr>
          <p:cNvPr id="5" name="Date Placeholder 4"/>
          <p:cNvSpPr>
            <a:spLocks noGrp="1"/>
          </p:cNvSpPr>
          <p:nvPr>
            <p:ph type="dt" idx="11"/>
          </p:nvPr>
        </p:nvSpPr>
        <p:spPr/>
        <p:txBody>
          <a:bodyPr/>
          <a:lstStyle/>
          <a:p>
            <a:r>
              <a:rPr lang="en-US" smtClean="0"/>
              <a:t>Summer 2013</a:t>
            </a:r>
            <a:endParaRPr lang="en-US" dirty="0"/>
          </a:p>
        </p:txBody>
      </p:sp>
      <p:sp>
        <p:nvSpPr>
          <p:cNvPr id="6" name="Slide Number Placeholder 5"/>
          <p:cNvSpPr>
            <a:spLocks noGrp="1"/>
          </p:cNvSpPr>
          <p:nvPr>
            <p:ph type="sldNum" sz="quarter" idx="12"/>
          </p:nvPr>
        </p:nvSpPr>
        <p:spPr/>
        <p:txBody>
          <a:bodyPr/>
          <a:lstStyle/>
          <a:p>
            <a:fld id="{0B12AA0B-8428-48E4-A413-F02AE2C65C39}" type="slidenum">
              <a:rPr lang="en-US" smtClean="0"/>
              <a:t>52</a:t>
            </a:fld>
            <a:endParaRPr lang="en-US" dirty="0"/>
          </a:p>
        </p:txBody>
      </p:sp>
    </p:spTree>
    <p:extLst>
      <p:ext uri="{BB962C8B-B14F-4D97-AF65-F5344CB8AC3E}">
        <p14:creationId xmlns:p14="http://schemas.microsoft.com/office/powerpoint/2010/main" val="231789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202FC55-3801-4A52-8840-2CAF792284EA}" type="slidenum">
              <a:rPr lang="en-US">
                <a:solidFill>
                  <a:prstClr val="black"/>
                </a:solidFill>
              </a:rPr>
              <a:pPr eaLnBrk="1" hangingPunct="1"/>
              <a:t>5</a:t>
            </a:fld>
            <a:endParaRPr lang="en-US">
              <a:solidFill>
                <a:prstClr val="black"/>
              </a:solidFill>
            </a:endParaRPr>
          </a:p>
        </p:txBody>
      </p:sp>
      <p:sp>
        <p:nvSpPr>
          <p:cNvPr id="38915"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1C1B13A6-32F2-4E2B-995C-5580CF6F453B}" type="slidenum">
              <a:rPr lang="en-US" sz="1200" smtClean="0">
                <a:solidFill>
                  <a:prstClr val="black"/>
                </a:solidFill>
                <a:latin typeface="Times New Roman" pitchFamily="18" charset="0"/>
                <a:ea typeface="Osaka" pitchFamily="28" charset="-128"/>
              </a:rPr>
              <a:pPr algn="r" fontAlgn="base">
                <a:spcBef>
                  <a:spcPct val="0"/>
                </a:spcBef>
                <a:spcAft>
                  <a:spcPct val="0"/>
                </a:spcAft>
              </a:pPr>
              <a:t>5</a:t>
            </a:fld>
            <a:endParaRPr lang="en-US" sz="1200" smtClean="0">
              <a:solidFill>
                <a:prstClr val="black"/>
              </a:solidFill>
              <a:latin typeface="Times New Roman" pitchFamily="18" charset="0"/>
              <a:ea typeface="Osaka" pitchFamily="28" charset="-128"/>
            </a:endParaRPr>
          </a:p>
        </p:txBody>
      </p:sp>
      <p:sp>
        <p:nvSpPr>
          <p:cNvPr id="650242" name="Rectangle 2"/>
          <p:cNvSpPr>
            <a:spLocks noChangeArrowheads="1"/>
          </p:cNvSpPr>
          <p:nvPr/>
        </p:nvSpPr>
        <p:spPr bwMode="auto">
          <a:xfrm>
            <a:off x="4256088" y="0"/>
            <a:ext cx="32559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38917" name="Rectangle 3"/>
          <p:cNvSpPr>
            <a:spLocks noChangeArrowheads="1"/>
          </p:cNvSpPr>
          <p:nvPr/>
        </p:nvSpPr>
        <p:spPr bwMode="auto">
          <a:xfrm>
            <a:off x="4256088" y="8831263"/>
            <a:ext cx="32559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nchor="b"/>
          <a:lstStyle/>
          <a:p>
            <a:pPr algn="r" defTabSz="931863" eaLnBrk="0" fontAlgn="base" hangingPunct="0">
              <a:spcBef>
                <a:spcPct val="0"/>
              </a:spcBef>
              <a:spcAft>
                <a:spcPct val="0"/>
              </a:spcAft>
            </a:pPr>
            <a:r>
              <a:rPr lang="en-US" sz="1200" smtClean="0">
                <a:solidFill>
                  <a:prstClr val="black"/>
                </a:solidFill>
                <a:latin typeface="Times" pitchFamily="18" charset="0"/>
                <a:ea typeface="Osaka" pitchFamily="28" charset="-128"/>
              </a:rPr>
              <a:t>36</a:t>
            </a:r>
          </a:p>
        </p:txBody>
      </p:sp>
      <p:sp>
        <p:nvSpPr>
          <p:cNvPr id="650244" name="Rectangle 4"/>
          <p:cNvSpPr>
            <a:spLocks noChangeArrowheads="1"/>
          </p:cNvSpPr>
          <p:nvPr/>
        </p:nvSpPr>
        <p:spPr bwMode="auto">
          <a:xfrm>
            <a:off x="0" y="8831263"/>
            <a:ext cx="325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650245" name="Rectangle 5"/>
          <p:cNvSpPr>
            <a:spLocks noChangeArrowheads="1"/>
          </p:cNvSpPr>
          <p:nvPr/>
        </p:nvSpPr>
        <p:spPr bwMode="auto">
          <a:xfrm>
            <a:off x="0" y="0"/>
            <a:ext cx="32559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38920" name="Rectangle 6"/>
          <p:cNvSpPr>
            <a:spLocks noGrp="1" noRot="1" noChangeAspect="1" noChangeArrowheads="1" noTextEdit="1"/>
          </p:cNvSpPr>
          <p:nvPr>
            <p:ph type="sldImg"/>
          </p:nvPr>
        </p:nvSpPr>
        <p:spPr>
          <a:solidFill>
            <a:srgbClr val="FFFFFF"/>
          </a:solidFill>
          <a:ln w="12700" cap="flat"/>
        </p:spPr>
      </p:sp>
      <p:sp>
        <p:nvSpPr>
          <p:cNvPr id="6152" name="Rectangle 7"/>
          <p:cNvSpPr>
            <a:spLocks noGrp="1" noChangeArrowheads="1"/>
          </p:cNvSpPr>
          <p:nvPr>
            <p:ph type="body" idx="1"/>
          </p:nvPr>
        </p:nvSpPr>
        <p:spPr>
          <a:xfrm>
            <a:off x="1008063" y="4416425"/>
            <a:ext cx="5140325" cy="4183063"/>
          </a:xfrm>
          <a:ln/>
          <a:extLst>
            <a:ext uri="{91240B29-F687-4F45-9708-019B960494DF}">
              <a14:hiddenLine xmlns:a14="http://schemas.microsoft.com/office/drawing/2010/main" w="12700">
                <a:solidFill>
                  <a:schemeClr val="tx1"/>
                </a:solidFill>
                <a:miter lim="800000"/>
                <a:headEnd/>
                <a:tailEnd/>
              </a14:hiddenLine>
            </a:ext>
          </a:extLst>
        </p:spPr>
        <p:txBody>
          <a:bodyPr lIns="92207" tIns="45295" rIns="92207" bIns="45295"/>
          <a:lstStyle/>
          <a:p>
            <a:pPr eaLnBrk="1" hangingPunct="1">
              <a:spcBef>
                <a:spcPct val="0"/>
              </a:spcBef>
              <a:defRPr/>
            </a:pPr>
            <a:endParaRPr lang="en-US" sz="24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Osaka" pitchFamily="28" charset="-128"/>
            </a:endParaRPr>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DD19FF01-95F8-45CF-8324-D19AF54965F3}" type="slidenum">
              <a:rPr lang="en-US">
                <a:solidFill>
                  <a:prstClr val="black"/>
                </a:solidFill>
              </a:rPr>
              <a:pPr eaLnBrk="1" hangingPunct="1"/>
              <a:t>6</a:t>
            </a:fld>
            <a:endParaRPr 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smtClean="0"/>
          </a:p>
        </p:txBody>
      </p:sp>
      <p:sp>
        <p:nvSpPr>
          <p:cNvPr id="2" name="Date Placeholder 1"/>
          <p:cNvSpPr>
            <a:spLocks noGrp="1"/>
          </p:cNvSpPr>
          <p:nvPr>
            <p:ph type="dt" idx="10"/>
          </p:nvPr>
        </p:nvSpPr>
        <p:spPr/>
        <p:txBody>
          <a:bodyPr/>
          <a:lstStyle/>
          <a:p>
            <a:r>
              <a:rPr lang="en-US" smtClean="0"/>
              <a:t>Summer 2013</a:t>
            </a:r>
            <a:endParaRPr lang="en-US" dirty="0"/>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A95F57B4-F76C-4520-B8C2-4FE37328CC67}" type="slidenum">
              <a:rPr lang="en-US">
                <a:solidFill>
                  <a:prstClr val="black"/>
                </a:solidFill>
              </a:rPr>
              <a:pPr eaLnBrk="1" hangingPunct="1"/>
              <a:t>7</a:t>
            </a:fld>
            <a:endParaRPr lang="en-US">
              <a:solidFill>
                <a:prstClr val="black"/>
              </a:solidFill>
            </a:endParaRPr>
          </a:p>
        </p:txBody>
      </p:sp>
      <p:sp>
        <p:nvSpPr>
          <p:cNvPr id="3993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3177" tIns="46589" rIns="93177" bIns="46589"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fontAlgn="base">
              <a:spcBef>
                <a:spcPct val="0"/>
              </a:spcBef>
              <a:spcAft>
                <a:spcPct val="0"/>
              </a:spcAft>
            </a:pPr>
            <a:fld id="{01CD1FB5-C596-46B8-B92F-765A04627029}" type="slidenum">
              <a:rPr lang="en-US" sz="1200" smtClean="0">
                <a:solidFill>
                  <a:prstClr val="black"/>
                </a:solidFill>
                <a:latin typeface="Times New Roman" pitchFamily="18" charset="0"/>
                <a:ea typeface="Osaka" pitchFamily="28" charset="-128"/>
              </a:rPr>
              <a:pPr algn="r" fontAlgn="base">
                <a:spcBef>
                  <a:spcPct val="0"/>
                </a:spcBef>
                <a:spcAft>
                  <a:spcPct val="0"/>
                </a:spcAft>
              </a:pPr>
              <a:t>7</a:t>
            </a:fld>
            <a:endParaRPr lang="en-US" sz="1200" smtClean="0">
              <a:solidFill>
                <a:prstClr val="black"/>
              </a:solidFill>
              <a:latin typeface="Times New Roman" pitchFamily="18" charset="0"/>
              <a:ea typeface="Osaka" pitchFamily="28" charset="-128"/>
            </a:endParaRPr>
          </a:p>
        </p:txBody>
      </p:sp>
      <p:sp>
        <p:nvSpPr>
          <p:cNvPr id="652290" name="Rectangle 2"/>
          <p:cNvSpPr>
            <a:spLocks noChangeArrowheads="1"/>
          </p:cNvSpPr>
          <p:nvPr/>
        </p:nvSpPr>
        <p:spPr bwMode="auto">
          <a:xfrm>
            <a:off x="4256088" y="0"/>
            <a:ext cx="325596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39941" name="Rectangle 3"/>
          <p:cNvSpPr>
            <a:spLocks noChangeArrowheads="1"/>
          </p:cNvSpPr>
          <p:nvPr/>
        </p:nvSpPr>
        <p:spPr bwMode="auto">
          <a:xfrm>
            <a:off x="4256088" y="8831263"/>
            <a:ext cx="32559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207" tIns="45295" rIns="92207" bIns="45295" anchor="b"/>
          <a:lstStyle/>
          <a:p>
            <a:pPr algn="r" defTabSz="931863" eaLnBrk="0" fontAlgn="base" hangingPunct="0">
              <a:spcBef>
                <a:spcPct val="0"/>
              </a:spcBef>
              <a:spcAft>
                <a:spcPct val="0"/>
              </a:spcAft>
            </a:pPr>
            <a:r>
              <a:rPr lang="en-US" sz="1200" smtClean="0">
                <a:solidFill>
                  <a:prstClr val="black"/>
                </a:solidFill>
                <a:latin typeface="Times" pitchFamily="18" charset="0"/>
                <a:ea typeface="Osaka" pitchFamily="28" charset="-128"/>
              </a:rPr>
              <a:t>36</a:t>
            </a:r>
          </a:p>
        </p:txBody>
      </p:sp>
      <p:sp>
        <p:nvSpPr>
          <p:cNvPr id="652292" name="Rectangle 4"/>
          <p:cNvSpPr>
            <a:spLocks noChangeArrowheads="1"/>
          </p:cNvSpPr>
          <p:nvPr/>
        </p:nvSpPr>
        <p:spPr bwMode="auto">
          <a:xfrm>
            <a:off x="0" y="8831263"/>
            <a:ext cx="32559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652293" name="Rectangle 5"/>
          <p:cNvSpPr>
            <a:spLocks noChangeArrowheads="1"/>
          </p:cNvSpPr>
          <p:nvPr/>
        </p:nvSpPr>
        <p:spPr bwMode="auto">
          <a:xfrm>
            <a:off x="0" y="0"/>
            <a:ext cx="32559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lstStyle/>
          <a:p>
            <a:pPr algn="ctr" defTabSz="931863" eaLnBrk="0" fontAlgn="base" hangingPunct="0">
              <a:spcBef>
                <a:spcPct val="0"/>
              </a:spcBef>
              <a:spcAft>
                <a:spcPct val="0"/>
              </a:spcAft>
              <a:defRPr/>
            </a:pPr>
            <a:endParaRPr lang="en-US" sz="2400">
              <a:solidFill>
                <a:prstClr val="white"/>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Osaka" pitchFamily="28" charset="-128"/>
            </a:endParaRPr>
          </a:p>
        </p:txBody>
      </p:sp>
      <p:sp>
        <p:nvSpPr>
          <p:cNvPr id="39944" name="Rectangle 6"/>
          <p:cNvSpPr>
            <a:spLocks noGrp="1" noRot="1" noChangeAspect="1" noChangeArrowheads="1" noTextEdit="1"/>
          </p:cNvSpPr>
          <p:nvPr>
            <p:ph type="sldImg"/>
          </p:nvPr>
        </p:nvSpPr>
        <p:spPr>
          <a:solidFill>
            <a:srgbClr val="FFFFFF"/>
          </a:solidFill>
          <a:ln w="12700" cap="flat"/>
        </p:spPr>
      </p:sp>
      <p:sp>
        <p:nvSpPr>
          <p:cNvPr id="8200" name="Rectangle 7"/>
          <p:cNvSpPr>
            <a:spLocks noGrp="1" noChangeArrowheads="1"/>
          </p:cNvSpPr>
          <p:nvPr>
            <p:ph type="body" idx="1"/>
          </p:nvPr>
        </p:nvSpPr>
        <p:spPr>
          <a:xfrm>
            <a:off x="1008063" y="4416425"/>
            <a:ext cx="5140325" cy="4183063"/>
          </a:xfrm>
          <a:ln/>
          <a:extLst>
            <a:ext uri="{91240B29-F687-4F45-9708-019B960494DF}">
              <a14:hiddenLine xmlns:a14="http://schemas.microsoft.com/office/drawing/2010/main" w="12700">
                <a:solidFill>
                  <a:schemeClr val="tx1"/>
                </a:solidFill>
                <a:miter lim="800000"/>
                <a:headEnd/>
                <a:tailEnd/>
              </a14:hiddenLine>
            </a:ext>
          </a:extLst>
        </p:spPr>
        <p:txBody>
          <a:bodyPr lIns="92207" tIns="45295" rIns="92207" bIns="45295"/>
          <a:lstStyle/>
          <a:p>
            <a:pPr eaLnBrk="1" hangingPunct="1">
              <a:spcBef>
                <a:spcPct val="0"/>
              </a:spcBef>
              <a:defRPr/>
            </a:pPr>
            <a:endParaRPr lang="en-US" sz="12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a typeface="Osaka" pitchFamily="28" charset="-128"/>
            </a:endParaRPr>
          </a:p>
        </p:txBody>
      </p:sp>
      <p:sp>
        <p:nvSpPr>
          <p:cNvPr id="2" name="Header Placeholder 1"/>
          <p:cNvSpPr>
            <a:spLocks noGrp="1"/>
          </p:cNvSpPr>
          <p:nvPr>
            <p:ph type="hdr" sz="quarter" idx="10"/>
          </p:nvPr>
        </p:nvSpPr>
        <p:spPr/>
        <p:txBody>
          <a:bodyPr/>
          <a:lstStyle/>
          <a:p>
            <a:r>
              <a:rPr lang="en-US" smtClean="0">
                <a:solidFill>
                  <a:srgbClr val="C0504D"/>
                </a:solidFill>
              </a:rPr>
              <a:t>Analyzing Literacy Data</a:t>
            </a:r>
            <a:endParaRPr lang="en-US">
              <a:solidFill>
                <a:srgbClr val="C0504D"/>
              </a:solidFill>
            </a:endParaRPr>
          </a:p>
        </p:txBody>
      </p:sp>
      <p:sp>
        <p:nvSpPr>
          <p:cNvPr id="3" name="Date Placeholder 2"/>
          <p:cNvSpPr>
            <a:spLocks noGrp="1"/>
          </p:cNvSpPr>
          <p:nvPr>
            <p:ph type="dt" idx="11"/>
          </p:nvPr>
        </p:nvSpPr>
        <p:spPr/>
        <p:txBody>
          <a:bodyPr/>
          <a:lstStyle/>
          <a:p>
            <a:r>
              <a:rPr lang="en-US" smtClean="0"/>
              <a:t>Summer 2013</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fld id="{DA864338-0AA9-4FA7-83A2-730077D76C52}" type="slidenum">
              <a:rPr lang="en-US">
                <a:solidFill>
                  <a:srgbClr val="000000"/>
                </a:solidFill>
              </a:rPr>
              <a:pPr eaLnBrk="1" hangingPunct="1"/>
              <a:t>8</a:t>
            </a:fld>
            <a:endParaRPr lang="en-US">
              <a:solidFill>
                <a:srgbClr val="000000"/>
              </a:solidFill>
            </a:endParaRPr>
          </a:p>
        </p:txBody>
      </p:sp>
      <p:sp>
        <p:nvSpPr>
          <p:cNvPr id="173059" name="Rectangle 7"/>
          <p:cNvSpPr txBox="1">
            <a:spLocks noGrp="1" noChangeArrowheads="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07" tIns="46953" rIns="93907" bIns="46953"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20000"/>
              </a:spcBef>
              <a:spcAft>
                <a:spcPct val="0"/>
              </a:spcAft>
              <a:defRPr>
                <a:solidFill>
                  <a:schemeClr val="tx1"/>
                </a:solidFill>
                <a:latin typeface="Arial" charset="0"/>
              </a:defRPr>
            </a:lvl6pPr>
            <a:lvl7pPr marL="2971800" indent="-228600" defTabSz="922338" eaLnBrk="0" fontAlgn="base" hangingPunct="0">
              <a:spcBef>
                <a:spcPct val="20000"/>
              </a:spcBef>
              <a:spcAft>
                <a:spcPct val="0"/>
              </a:spcAft>
              <a:defRPr>
                <a:solidFill>
                  <a:schemeClr val="tx1"/>
                </a:solidFill>
                <a:latin typeface="Arial" charset="0"/>
              </a:defRPr>
            </a:lvl7pPr>
            <a:lvl8pPr marL="3429000" indent="-228600" defTabSz="922338" eaLnBrk="0" fontAlgn="base" hangingPunct="0">
              <a:spcBef>
                <a:spcPct val="20000"/>
              </a:spcBef>
              <a:spcAft>
                <a:spcPct val="0"/>
              </a:spcAft>
              <a:defRPr>
                <a:solidFill>
                  <a:schemeClr val="tx1"/>
                </a:solidFill>
                <a:latin typeface="Arial" charset="0"/>
              </a:defRPr>
            </a:lvl8pPr>
            <a:lvl9pPr marL="3886200" indent="-228600" defTabSz="922338" eaLnBrk="0" fontAlgn="base" hangingPunct="0">
              <a:spcBef>
                <a:spcPct val="20000"/>
              </a:spcBef>
              <a:spcAft>
                <a:spcPct val="0"/>
              </a:spcAft>
              <a:defRPr>
                <a:solidFill>
                  <a:schemeClr val="tx1"/>
                </a:solidFill>
                <a:latin typeface="Arial" charset="0"/>
              </a:defRPr>
            </a:lvl9pPr>
          </a:lstStyle>
          <a:p>
            <a:pPr algn="r" eaLnBrk="1" hangingPunct="1"/>
            <a:fld id="{F5BE1A79-D99B-41F8-A998-348FDF34AF61}" type="slidenum">
              <a:rPr lang="en-US" sz="1200" smtClean="0">
                <a:solidFill>
                  <a:srgbClr val="000000"/>
                </a:solidFill>
                <a:latin typeface="Times New Roman" pitchFamily="18" charset="0"/>
              </a:rPr>
              <a:pPr algn="r" eaLnBrk="1" hangingPunct="1"/>
              <a:t>8</a:t>
            </a:fld>
            <a:endParaRPr lang="en-US" sz="1200" smtClean="0">
              <a:solidFill>
                <a:srgbClr val="000000"/>
              </a:solidFill>
              <a:latin typeface="Times New Roman" pitchFamily="18" charset="0"/>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p:txBody>
          <a:bodyPr lIns="93907" tIns="46953" rIns="93907" bIns="46953"/>
          <a:lstStyle/>
          <a:p>
            <a:pPr eaLnBrk="1" hangingPunct="1">
              <a:defRPr/>
            </a:pPr>
            <a:endParaRPr lang="en-US" dirty="0" smtClean="0"/>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solidFill>
                  <a:srgbClr val="C0504D"/>
                </a:solidFill>
              </a:rPr>
              <a:t>Elementary Literacy Practices</a:t>
            </a:r>
            <a:endParaRPr lang="en-US">
              <a:solidFill>
                <a:srgbClr val="C0504D"/>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63153-A76E-40D3-8F07-FB3326F8E49D}" type="slidenum">
              <a:rPr lang="en-US">
                <a:solidFill>
                  <a:srgbClr val="C0504D"/>
                </a:solidFill>
              </a:rPr>
              <a:pPr/>
              <a:t>9</a:t>
            </a:fld>
            <a:endParaRPr lang="en-US">
              <a:solidFill>
                <a:srgbClr val="C0504D"/>
              </a:solidFill>
            </a:endParaRPr>
          </a:p>
        </p:txBody>
      </p:sp>
      <p:sp>
        <p:nvSpPr>
          <p:cNvPr id="1017858" name="Rectangle 2"/>
          <p:cNvSpPr>
            <a:spLocks noGrp="1" noRot="1" noChangeAspect="1" noChangeArrowheads="1" noTextEdit="1"/>
          </p:cNvSpPr>
          <p:nvPr>
            <p:ph type="sldImg"/>
          </p:nvPr>
        </p:nvSpPr>
        <p:spPr>
          <a:xfrm>
            <a:off x="1182688" y="698500"/>
            <a:ext cx="4646612" cy="3484563"/>
          </a:xfrm>
          <a:ln/>
        </p:spPr>
      </p:sp>
      <p:sp>
        <p:nvSpPr>
          <p:cNvPr id="1017859" name="Rectangle 3"/>
          <p:cNvSpPr>
            <a:spLocks noGrp="1" noChangeArrowheads="1"/>
          </p:cNvSpPr>
          <p:nvPr>
            <p:ph type="body" idx="1"/>
          </p:nvPr>
        </p:nvSpPr>
        <p:spPr>
          <a:xfrm>
            <a:off x="700089" y="4416425"/>
            <a:ext cx="5610225" cy="4181475"/>
          </a:xfrm>
        </p:spPr>
        <p:txBody>
          <a:bodyPr/>
          <a:lstStyle/>
          <a:p>
            <a:endParaRPr lang="en-US" sz="1000" dirty="0"/>
          </a:p>
        </p:txBody>
      </p:sp>
      <p:sp>
        <p:nvSpPr>
          <p:cNvPr id="2" name="Date Placeholder 1"/>
          <p:cNvSpPr>
            <a:spLocks noGrp="1"/>
          </p:cNvSpPr>
          <p:nvPr>
            <p:ph type="dt" idx="10"/>
          </p:nvPr>
        </p:nvSpPr>
        <p:spPr/>
        <p:txBody>
          <a:bodyPr/>
          <a:lstStyle/>
          <a:p>
            <a:r>
              <a:rPr lang="en-US" smtClean="0">
                <a:solidFill>
                  <a:srgbClr val="C0504D"/>
                </a:solidFill>
              </a:rPr>
              <a:t>Summer 2013</a:t>
            </a:r>
            <a:endParaRPr lang="en-US">
              <a:solidFill>
                <a:srgbClr val="C0504D"/>
              </a:solidFill>
            </a:endParaRPr>
          </a:p>
        </p:txBody>
      </p:sp>
      <p:sp>
        <p:nvSpPr>
          <p:cNvPr id="3" name="Header Placeholder 2"/>
          <p:cNvSpPr>
            <a:spLocks noGrp="1"/>
          </p:cNvSpPr>
          <p:nvPr>
            <p:ph type="hdr" sz="quarter" idx="11"/>
          </p:nvPr>
        </p:nvSpPr>
        <p:spPr/>
        <p:txBody>
          <a:bodyPr/>
          <a:lstStyle/>
          <a:p>
            <a:r>
              <a:rPr lang="en-US" smtClean="0"/>
              <a:t>Analyzing Literacy Data</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604615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658119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7707085"/>
      </p:ext>
    </p:extLst>
  </p:cSld>
  <p:clrMapOvr>
    <a:masterClrMapping/>
  </p:clrMapOvr>
  <p:transition spd="med">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2D7E4422-F335-4197-A406-33F878134E18}"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9241DD2F-D377-406A-8F8F-80A8B34DCAB6}" type="slidenum">
              <a:rPr lang="en-US"/>
              <a:pPr>
                <a:defRPr/>
              </a:pPr>
              <a:t>‹#›</a:t>
            </a:fld>
            <a:endParaRPr lang="en-US" dirty="0"/>
          </a:p>
        </p:txBody>
      </p:sp>
    </p:spTree>
    <p:extLst>
      <p:ext uri="{BB962C8B-B14F-4D97-AF65-F5344CB8AC3E}">
        <p14:creationId xmlns:p14="http://schemas.microsoft.com/office/powerpoint/2010/main" val="1895751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2995F3CE-9512-4E66-BECC-D41459AFEE02}"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A3582EEE-FB7D-4C71-8F3F-304E32F7FE82}" type="slidenum">
              <a:rPr lang="en-US"/>
              <a:pPr>
                <a:defRPr/>
              </a:pPr>
              <a:t>‹#›</a:t>
            </a:fld>
            <a:endParaRPr lang="en-US" dirty="0"/>
          </a:p>
        </p:txBody>
      </p:sp>
    </p:spTree>
    <p:extLst>
      <p:ext uri="{BB962C8B-B14F-4D97-AF65-F5344CB8AC3E}">
        <p14:creationId xmlns:p14="http://schemas.microsoft.com/office/powerpoint/2010/main" val="29293187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A8A7DABF-DC75-47AA-8F8F-1DB4772EA113}"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A1540550-F3F1-4084-A816-360366551650}" type="slidenum">
              <a:rPr lang="en-US"/>
              <a:pPr>
                <a:defRPr/>
              </a:pPr>
              <a:t>‹#›</a:t>
            </a:fld>
            <a:endParaRPr lang="en-US" dirty="0"/>
          </a:p>
        </p:txBody>
      </p:sp>
    </p:spTree>
    <p:extLst>
      <p:ext uri="{BB962C8B-B14F-4D97-AF65-F5344CB8AC3E}">
        <p14:creationId xmlns:p14="http://schemas.microsoft.com/office/powerpoint/2010/main" val="31738385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0FD0AB55-0409-4BE7-B56B-585300D98A11}"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55F10D37-C396-4C42-9D90-322961C0C8F5}" type="slidenum">
              <a:rPr lang="en-US"/>
              <a:pPr>
                <a:defRPr/>
              </a:pPr>
              <a:t>‹#›</a:t>
            </a:fld>
            <a:endParaRPr lang="en-US" dirty="0"/>
          </a:p>
        </p:txBody>
      </p:sp>
    </p:spTree>
    <p:extLst>
      <p:ext uri="{BB962C8B-B14F-4D97-AF65-F5344CB8AC3E}">
        <p14:creationId xmlns:p14="http://schemas.microsoft.com/office/powerpoint/2010/main" val="26975655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FBE3BF3F-C1D3-4715-B1C1-DDD3BBDA14FB}" type="datetimeFigureOut">
              <a:rPr lang="en-US"/>
              <a:pPr>
                <a:defRPr/>
              </a:pPr>
              <a:t>7/1/2014</a:t>
            </a:fld>
            <a:endParaRPr lang="en-US" dirty="0"/>
          </a:p>
        </p:txBody>
      </p:sp>
      <p:sp>
        <p:nvSpPr>
          <p:cNvPr id="8" name="Footer Placeholder 7"/>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07352127-610D-4E3B-8EB8-349BFDBAF27F}" type="slidenum">
              <a:rPr lang="en-US"/>
              <a:pPr>
                <a:defRPr/>
              </a:pPr>
              <a:t>‹#›</a:t>
            </a:fld>
            <a:endParaRPr lang="en-US" dirty="0"/>
          </a:p>
        </p:txBody>
      </p:sp>
    </p:spTree>
    <p:extLst>
      <p:ext uri="{BB962C8B-B14F-4D97-AF65-F5344CB8AC3E}">
        <p14:creationId xmlns:p14="http://schemas.microsoft.com/office/powerpoint/2010/main" val="839966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D8053710-9527-43B7-A116-541C2B5282CE}" type="datetimeFigureOut">
              <a:rPr lang="en-US"/>
              <a:pPr>
                <a:defRPr/>
              </a:pPr>
              <a:t>7/1/2014</a:t>
            </a:fld>
            <a:endParaRPr lang="en-US" dirty="0"/>
          </a:p>
        </p:txBody>
      </p:sp>
      <p:sp>
        <p:nvSpPr>
          <p:cNvPr id="4" name="Footer Placeholder 3"/>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A3550A2F-E723-4549-BE91-B44BEF95277A}" type="slidenum">
              <a:rPr lang="en-US"/>
              <a:pPr>
                <a:defRPr/>
              </a:pPr>
              <a:t>‹#›</a:t>
            </a:fld>
            <a:endParaRPr lang="en-US" dirty="0"/>
          </a:p>
        </p:txBody>
      </p:sp>
    </p:spTree>
    <p:extLst>
      <p:ext uri="{BB962C8B-B14F-4D97-AF65-F5344CB8AC3E}">
        <p14:creationId xmlns:p14="http://schemas.microsoft.com/office/powerpoint/2010/main" val="40615169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C21A1E7D-3912-49D8-8117-D19C173D96F8}" type="datetimeFigureOut">
              <a:rPr lang="en-US"/>
              <a:pPr>
                <a:defRPr/>
              </a:pPr>
              <a:t>7/1/2014</a:t>
            </a:fld>
            <a:endParaRPr lang="en-US" dirty="0"/>
          </a:p>
        </p:txBody>
      </p:sp>
      <p:sp>
        <p:nvSpPr>
          <p:cNvPr id="3" name="Footer Placeholder 2"/>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43A884D3-D5F8-4C61-92A9-9EE65BEB72E0}" type="slidenum">
              <a:rPr lang="en-US"/>
              <a:pPr>
                <a:defRPr/>
              </a:pPr>
              <a:t>‹#›</a:t>
            </a:fld>
            <a:endParaRPr lang="en-US" dirty="0"/>
          </a:p>
        </p:txBody>
      </p:sp>
    </p:spTree>
    <p:extLst>
      <p:ext uri="{BB962C8B-B14F-4D97-AF65-F5344CB8AC3E}">
        <p14:creationId xmlns:p14="http://schemas.microsoft.com/office/powerpoint/2010/main" val="15046903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D6F103DC-36CB-40C2-9C9E-05DC192273BB}"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60AFA290-36C8-4AF7-B380-03EDB499CB6B}" type="slidenum">
              <a:rPr lang="en-US"/>
              <a:pPr>
                <a:defRPr/>
              </a:pPr>
              <a:t>‹#›</a:t>
            </a:fld>
            <a:endParaRPr lang="en-US" dirty="0"/>
          </a:p>
        </p:txBody>
      </p:sp>
    </p:spTree>
    <p:extLst>
      <p:ext uri="{BB962C8B-B14F-4D97-AF65-F5344CB8AC3E}">
        <p14:creationId xmlns:p14="http://schemas.microsoft.com/office/powerpoint/2010/main" val="39625496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3C7A2A9D-876F-43EE-B393-02C41FD44319}"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1E5FE8DF-21FB-4FAC-BC8B-E76C9E674069}" type="slidenum">
              <a:rPr lang="en-US"/>
              <a:pPr>
                <a:defRPr/>
              </a:pPr>
              <a:t>‹#›</a:t>
            </a:fld>
            <a:endParaRPr lang="en-US" dirty="0"/>
          </a:p>
        </p:txBody>
      </p:sp>
    </p:spTree>
    <p:extLst>
      <p:ext uri="{BB962C8B-B14F-4D97-AF65-F5344CB8AC3E}">
        <p14:creationId xmlns:p14="http://schemas.microsoft.com/office/powerpoint/2010/main" val="404714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18143555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0548B9E8-4DD2-4E95-9055-AA3B61F15988}"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5E7F0B28-55DF-4927-9681-BB54912B3EE1}" type="slidenum">
              <a:rPr lang="en-US"/>
              <a:pPr>
                <a:defRPr/>
              </a:pPr>
              <a:t>‹#›</a:t>
            </a:fld>
            <a:endParaRPr lang="en-US" dirty="0"/>
          </a:p>
        </p:txBody>
      </p:sp>
    </p:spTree>
    <p:extLst>
      <p:ext uri="{BB962C8B-B14F-4D97-AF65-F5344CB8AC3E}">
        <p14:creationId xmlns:p14="http://schemas.microsoft.com/office/powerpoint/2010/main" val="35995381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charset="0"/>
              </a:defRPr>
            </a:lvl1pPr>
          </a:lstStyle>
          <a:p>
            <a:pPr>
              <a:defRPr/>
            </a:pPr>
            <a:fld id="{1C19DFD2-B14D-44F7-8224-C2A83E291DB3}"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charset="0"/>
              </a:defRPr>
            </a:lvl1pPr>
          </a:lstStyle>
          <a:p>
            <a:pPr>
              <a:defRPr/>
            </a:pPr>
            <a:fld id="{3D376AB0-C782-4BEE-98B7-8899AE4AEF82}" type="slidenum">
              <a:rPr lang="en-US"/>
              <a:pPr>
                <a:defRPr/>
              </a:pPr>
              <a:t>‹#›</a:t>
            </a:fld>
            <a:endParaRPr lang="en-US" dirty="0"/>
          </a:p>
        </p:txBody>
      </p:sp>
    </p:spTree>
    <p:extLst>
      <p:ext uri="{BB962C8B-B14F-4D97-AF65-F5344CB8AC3E}">
        <p14:creationId xmlns:p14="http://schemas.microsoft.com/office/powerpoint/2010/main" val="31842497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720FCC41-7182-44A5-9E89-F121C287E766}"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485581EA-5AC5-4359-A092-C9E3CC807AE3}" type="slidenum">
              <a:rPr lang="en-US"/>
              <a:pPr>
                <a:defRPr/>
              </a:pPr>
              <a:t>‹#›</a:t>
            </a:fld>
            <a:endParaRPr lang="en-US" dirty="0"/>
          </a:p>
        </p:txBody>
      </p:sp>
    </p:spTree>
    <p:extLst>
      <p:ext uri="{BB962C8B-B14F-4D97-AF65-F5344CB8AC3E}">
        <p14:creationId xmlns:p14="http://schemas.microsoft.com/office/powerpoint/2010/main" val="41779500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8514A54A-224C-489E-86BF-5821F3E54C73}"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C4E1B8AE-ECE2-42A3-8B70-0A8E5AA8B268}" type="slidenum">
              <a:rPr lang="en-US"/>
              <a:pPr>
                <a:defRPr/>
              </a:pPr>
              <a:t>‹#›</a:t>
            </a:fld>
            <a:endParaRPr lang="en-US" dirty="0"/>
          </a:p>
        </p:txBody>
      </p:sp>
    </p:spTree>
    <p:extLst>
      <p:ext uri="{BB962C8B-B14F-4D97-AF65-F5344CB8AC3E}">
        <p14:creationId xmlns:p14="http://schemas.microsoft.com/office/powerpoint/2010/main" val="23504551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D94FA1B2-21D0-46A2-B456-23CB39B9397B}"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526AF65E-9E57-4BAE-8A62-C5895B1114F5}" type="slidenum">
              <a:rPr lang="en-US"/>
              <a:pPr>
                <a:defRPr/>
              </a:pPr>
              <a:t>‹#›</a:t>
            </a:fld>
            <a:endParaRPr lang="en-US" dirty="0"/>
          </a:p>
        </p:txBody>
      </p:sp>
    </p:spTree>
    <p:extLst>
      <p:ext uri="{BB962C8B-B14F-4D97-AF65-F5344CB8AC3E}">
        <p14:creationId xmlns:p14="http://schemas.microsoft.com/office/powerpoint/2010/main" val="12455577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0D6D4952-6D55-491E-9978-87B2A6F2243A}"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206E868B-F678-40B9-BB3F-DE3BCB8B904C}" type="slidenum">
              <a:rPr lang="en-US"/>
              <a:pPr>
                <a:defRPr/>
              </a:pPr>
              <a:t>‹#›</a:t>
            </a:fld>
            <a:endParaRPr lang="en-US" dirty="0"/>
          </a:p>
        </p:txBody>
      </p:sp>
    </p:spTree>
    <p:extLst>
      <p:ext uri="{BB962C8B-B14F-4D97-AF65-F5344CB8AC3E}">
        <p14:creationId xmlns:p14="http://schemas.microsoft.com/office/powerpoint/2010/main" val="21998628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F2F4E8A8-8273-4B32-BF2F-90E13D03ECD6}" type="datetimeFigureOut">
              <a:rPr lang="en-US"/>
              <a:pPr>
                <a:defRPr/>
              </a:pPr>
              <a:t>7/1/2014</a:t>
            </a:fld>
            <a:endParaRPr lang="en-US" dirty="0"/>
          </a:p>
        </p:txBody>
      </p:sp>
      <p:sp>
        <p:nvSpPr>
          <p:cNvPr id="8" name="Footer Placeholder 7"/>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1B209746-5D78-494C-B5B9-6CB52D2ECB93}" type="slidenum">
              <a:rPr lang="en-US"/>
              <a:pPr>
                <a:defRPr/>
              </a:pPr>
              <a:t>‹#›</a:t>
            </a:fld>
            <a:endParaRPr lang="en-US" dirty="0"/>
          </a:p>
        </p:txBody>
      </p:sp>
    </p:spTree>
    <p:extLst>
      <p:ext uri="{BB962C8B-B14F-4D97-AF65-F5344CB8AC3E}">
        <p14:creationId xmlns:p14="http://schemas.microsoft.com/office/powerpoint/2010/main" val="16224700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2A97D036-05FA-48B6-8D20-1C537987A204}" type="datetimeFigureOut">
              <a:rPr lang="en-US"/>
              <a:pPr>
                <a:defRPr/>
              </a:pPr>
              <a:t>7/1/2014</a:t>
            </a:fld>
            <a:endParaRPr lang="en-US" dirty="0"/>
          </a:p>
        </p:txBody>
      </p:sp>
      <p:sp>
        <p:nvSpPr>
          <p:cNvPr id="4" name="Footer Placeholder 3"/>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D985AFB5-FCB9-4193-972F-15063CD77916}" type="slidenum">
              <a:rPr lang="en-US"/>
              <a:pPr>
                <a:defRPr/>
              </a:pPr>
              <a:t>‹#›</a:t>
            </a:fld>
            <a:endParaRPr lang="en-US" dirty="0"/>
          </a:p>
        </p:txBody>
      </p:sp>
    </p:spTree>
    <p:extLst>
      <p:ext uri="{BB962C8B-B14F-4D97-AF65-F5344CB8AC3E}">
        <p14:creationId xmlns:p14="http://schemas.microsoft.com/office/powerpoint/2010/main" val="18135374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41DDE2CB-127C-4731-9ED3-5E30814F609D}" type="datetimeFigureOut">
              <a:rPr lang="en-US"/>
              <a:pPr>
                <a:defRPr/>
              </a:pPr>
              <a:t>7/1/2014</a:t>
            </a:fld>
            <a:endParaRPr lang="en-US" dirty="0"/>
          </a:p>
        </p:txBody>
      </p:sp>
      <p:sp>
        <p:nvSpPr>
          <p:cNvPr id="3" name="Footer Placeholder 2"/>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3EA77A0B-69D2-4CFD-B355-C0F355E2C33E}" type="slidenum">
              <a:rPr lang="en-US"/>
              <a:pPr>
                <a:defRPr/>
              </a:pPr>
              <a:t>‹#›</a:t>
            </a:fld>
            <a:endParaRPr lang="en-US" dirty="0"/>
          </a:p>
        </p:txBody>
      </p:sp>
    </p:spTree>
    <p:extLst>
      <p:ext uri="{BB962C8B-B14F-4D97-AF65-F5344CB8AC3E}">
        <p14:creationId xmlns:p14="http://schemas.microsoft.com/office/powerpoint/2010/main" val="26911476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8679A227-466A-4A49-9BF9-7EB5A89E9D68}"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B85B08B1-6C8D-4354-855C-8505D978A276}" type="slidenum">
              <a:rPr lang="en-US"/>
              <a:pPr>
                <a:defRPr/>
              </a:pPr>
              <a:t>‹#›</a:t>
            </a:fld>
            <a:endParaRPr lang="en-US" dirty="0"/>
          </a:p>
        </p:txBody>
      </p:sp>
    </p:spTree>
    <p:extLst>
      <p:ext uri="{BB962C8B-B14F-4D97-AF65-F5344CB8AC3E}">
        <p14:creationId xmlns:p14="http://schemas.microsoft.com/office/powerpoint/2010/main" val="278582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4FA64E06-A04D-45FE-AA66-FF241165DABA}" type="slidenum">
              <a:rPr lang="en-US"/>
              <a:pPr>
                <a:defRPr/>
              </a:pPr>
              <a:t>‹#›</a:t>
            </a:fld>
            <a:endParaRPr lang="en-US" dirty="0"/>
          </a:p>
        </p:txBody>
      </p:sp>
    </p:spTree>
    <p:extLst>
      <p:ext uri="{BB962C8B-B14F-4D97-AF65-F5344CB8AC3E}">
        <p14:creationId xmlns:p14="http://schemas.microsoft.com/office/powerpoint/2010/main" val="12283128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A1196F56-127C-40D0-990C-97DD143D4C02}" type="datetimeFigureOut">
              <a:rPr lang="en-US"/>
              <a:pPr>
                <a:defRPr/>
              </a:pPr>
              <a:t>7/1/2014</a:t>
            </a:fld>
            <a:endParaRPr lang="en-US" dirty="0"/>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6C9359FC-4EEB-4AE8-92D6-74ECD3289C1E}" type="slidenum">
              <a:rPr lang="en-US"/>
              <a:pPr>
                <a:defRPr/>
              </a:pPr>
              <a:t>‹#›</a:t>
            </a:fld>
            <a:endParaRPr lang="en-US" dirty="0"/>
          </a:p>
        </p:txBody>
      </p:sp>
    </p:spTree>
    <p:extLst>
      <p:ext uri="{BB962C8B-B14F-4D97-AF65-F5344CB8AC3E}">
        <p14:creationId xmlns:p14="http://schemas.microsoft.com/office/powerpoint/2010/main" val="3741460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F2A276FA-D74E-4C14-AC8C-F31A561EAC10}"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07726FC6-BEEE-4600-9442-01097BB206C4}" type="slidenum">
              <a:rPr lang="en-US"/>
              <a:pPr>
                <a:defRPr/>
              </a:pPr>
              <a:t>‹#›</a:t>
            </a:fld>
            <a:endParaRPr lang="en-US" dirty="0"/>
          </a:p>
        </p:txBody>
      </p:sp>
    </p:spTree>
    <p:extLst>
      <p:ext uri="{BB962C8B-B14F-4D97-AF65-F5344CB8AC3E}">
        <p14:creationId xmlns:p14="http://schemas.microsoft.com/office/powerpoint/2010/main" val="3646573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28D049A0-0E6E-4382-92AB-B9ACA59CA801}" type="datetimeFigureOut">
              <a:rPr lang="en-US"/>
              <a:pPr>
                <a:defRPr/>
              </a:pPr>
              <a:t>7/1/2014</a:t>
            </a:fld>
            <a:endParaRPr lang="en-US" dirty="0"/>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97B43A26-C496-49DB-BD03-86EBD11F75FD}" type="slidenum">
              <a:rPr lang="en-US"/>
              <a:pPr>
                <a:defRPr/>
              </a:pPr>
              <a:t>‹#›</a:t>
            </a:fld>
            <a:endParaRPr lang="en-US" dirty="0"/>
          </a:p>
        </p:txBody>
      </p:sp>
    </p:spTree>
    <p:extLst>
      <p:ext uri="{BB962C8B-B14F-4D97-AF65-F5344CB8AC3E}">
        <p14:creationId xmlns:p14="http://schemas.microsoft.com/office/powerpoint/2010/main" val="8319564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endParaRPr lang="en-US" noProof="0" dirty="0" smtClean="0"/>
          </a:p>
        </p:txBody>
      </p:sp>
      <p:sp>
        <p:nvSpPr>
          <p:cNvPr id="5" name="Rectangle 4"/>
          <p:cNvSpPr>
            <a:spLocks noGrp="1" noChangeArrowheads="1"/>
          </p:cNvSpPr>
          <p:nvPr>
            <p:ph type="dt" sz="half" idx="10"/>
          </p:nvPr>
        </p:nvSpPr>
        <p:spPr/>
        <p:txBody>
          <a:bodyPr/>
          <a:lstStyle>
            <a:lvl1pPr fontAlgn="base">
              <a:spcBef>
                <a:spcPct val="20000"/>
              </a:spcBef>
              <a:spcAft>
                <a:spcPct val="0"/>
              </a:spcAft>
              <a:defRPr>
                <a:solidFill>
                  <a:srgbClr val="000000"/>
                </a:solidFill>
                <a:latin typeface="Arial"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base">
              <a:spcBef>
                <a:spcPct val="20000"/>
              </a:spcBef>
              <a:spcAft>
                <a:spcPct val="0"/>
              </a:spcAft>
              <a:defRPr>
                <a:solidFill>
                  <a:srgbClr val="000000"/>
                </a:solidFill>
                <a:latin typeface="Arial"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fontAlgn="base">
              <a:spcBef>
                <a:spcPct val="20000"/>
              </a:spcBef>
              <a:spcAft>
                <a:spcPct val="0"/>
              </a:spcAft>
              <a:defRPr>
                <a:solidFill>
                  <a:srgbClr val="000000"/>
                </a:solidFill>
                <a:latin typeface="Arial" pitchFamily="34" charset="0"/>
              </a:defRPr>
            </a:lvl1pPr>
          </a:lstStyle>
          <a:p>
            <a:pPr>
              <a:defRPr/>
            </a:pPr>
            <a:fld id="{3FC940E4-E215-40CE-82BB-C6853223D590}" type="slidenum">
              <a:rPr lang="en-US"/>
              <a:pPr>
                <a:defRPr/>
              </a:pPr>
              <a:t>‹#›</a:t>
            </a:fld>
            <a:endParaRPr lang="en-US" dirty="0"/>
          </a:p>
        </p:txBody>
      </p:sp>
    </p:spTree>
    <p:extLst>
      <p:ext uri="{BB962C8B-B14F-4D97-AF65-F5344CB8AC3E}">
        <p14:creationId xmlns:p14="http://schemas.microsoft.com/office/powerpoint/2010/main" val="34424932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8547478"/>
      </p:ext>
    </p:extLst>
  </p:cSld>
  <p:clrMapOvr>
    <a:masterClrMapping/>
  </p:clrMapOvr>
  <p:transition spd="med">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34135666"/>
      </p:ext>
    </p:extLst>
  </p:cSld>
  <p:clrMapOvr>
    <a:masterClrMapping/>
  </p:clrMapOvr>
  <p:transition spd="med">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20721325"/>
      </p:ext>
    </p:extLst>
  </p:cSld>
  <p:clrMapOvr>
    <a:masterClrMapping/>
  </p:clrMapOvr>
  <p:transition spd="med">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2827540"/>
      </p:ext>
    </p:extLst>
  </p:cSld>
  <p:clrMapOvr>
    <a:masterClrMapping/>
  </p:clrMapOvr>
  <p:transition spd="med">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7407377"/>
      </p:ext>
    </p:extLst>
  </p:cSld>
  <p:clrMapOvr>
    <a:masterClrMapping/>
  </p:clrMapOvr>
  <p:transition spd="med">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904819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421BE627-FF1C-4305-8BF4-B8A4AE99325D}" type="slidenum">
              <a:rPr lang="en-US"/>
              <a:pPr>
                <a:defRPr/>
              </a:pPr>
              <a:t>‹#›</a:t>
            </a:fld>
            <a:endParaRPr lang="en-US" dirty="0"/>
          </a:p>
        </p:txBody>
      </p:sp>
    </p:spTree>
    <p:extLst>
      <p:ext uri="{BB962C8B-B14F-4D97-AF65-F5344CB8AC3E}">
        <p14:creationId xmlns:p14="http://schemas.microsoft.com/office/powerpoint/2010/main" val="38677431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5879202"/>
      </p:ext>
    </p:extLst>
  </p:cSld>
  <p:clrMapOvr>
    <a:masterClrMapping/>
  </p:clrMapOvr>
  <p:transition spd="med">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13745102"/>
      </p:ext>
    </p:extLst>
  </p:cSld>
  <p:clrMapOvr>
    <a:masterClrMapping/>
  </p:clrMapOvr>
  <p:transition spd="med">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23077505"/>
      </p:ext>
    </p:extLst>
  </p:cSld>
  <p:clrMapOvr>
    <a:masterClrMapping/>
  </p:clrMapOvr>
  <p:transition spd="med">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9545264"/>
      </p:ext>
    </p:extLst>
  </p:cSld>
  <p:clrMapOvr>
    <a:masterClrMapping/>
  </p:clrMapOvr>
  <p:transition spd="med">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3270059"/>
      </p:ext>
    </p:extLst>
  </p:cSld>
  <p:clrMapOvr>
    <a:masterClrMapping/>
  </p:clrMapOvr>
  <p:transition spd="med">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8720920"/>
      </p:ext>
    </p:extLst>
  </p:cSld>
  <p:clrMapOvr>
    <a:masterClrMapping/>
  </p:clrMapOvr>
  <p:transition spd="med">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74696078"/>
      </p:ext>
    </p:extLst>
  </p:cSld>
  <p:clrMapOvr>
    <a:masterClrMapping/>
  </p:clrMapOvr>
  <p:transition spd="med">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64146637"/>
      </p:ext>
    </p:extLst>
  </p:cSld>
  <p:clrMapOvr>
    <a:masterClrMapping/>
  </p:clrMapOvr>
  <p:transition spd="med">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4899912"/>
      </p:ext>
    </p:extLst>
  </p:cSld>
  <p:clrMapOvr>
    <a:masterClrMapping/>
  </p:clrMapOvr>
  <p:transition spd="med">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00341747"/>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0E006B9F-C2C1-48F2-A9D8-A43873C17B76}" type="slidenum">
              <a:rPr lang="en-US"/>
              <a:pPr>
                <a:defRPr/>
              </a:pPr>
              <a:t>‹#›</a:t>
            </a:fld>
            <a:endParaRPr lang="en-US" dirty="0"/>
          </a:p>
        </p:txBody>
      </p:sp>
    </p:spTree>
    <p:extLst>
      <p:ext uri="{BB962C8B-B14F-4D97-AF65-F5344CB8AC3E}">
        <p14:creationId xmlns:p14="http://schemas.microsoft.com/office/powerpoint/2010/main" val="22504011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2173353"/>
      </p:ext>
    </p:extLst>
  </p:cSld>
  <p:clrMapOvr>
    <a:masterClrMapping/>
  </p:clrMapOvr>
  <p:transition spd="med">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92807907"/>
      </p:ext>
    </p:extLst>
  </p:cSld>
  <p:clrMapOvr>
    <a:masterClrMapping/>
  </p:clrMapOvr>
  <p:transition spd="med">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1021150"/>
      </p:ext>
    </p:extLst>
  </p:cSld>
  <p:clrMapOvr>
    <a:masterClrMapping/>
  </p:clrMapOvr>
  <p:transition spd="med">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3672978"/>
      </p:ext>
    </p:extLst>
  </p:cSld>
  <p:clrMapOvr>
    <a:masterClrMapping/>
  </p:clrMapOvr>
  <p:transition spd="med">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2255504"/>
      </p:ext>
    </p:extLst>
  </p:cSld>
  <p:clrMapOvr>
    <a:masterClrMapping/>
  </p:clrMapOvr>
  <p:transition spd="med">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8967013"/>
      </p:ext>
    </p:extLst>
  </p:cSld>
  <p:clrMapOvr>
    <a:masterClrMapping/>
  </p:clrMapOvr>
  <p:transition spd="med">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34674738"/>
      </p:ext>
    </p:extLst>
  </p:cSld>
  <p:clrMapOvr>
    <a:masterClrMapping/>
  </p:clrMapOvr>
  <p:transition spd="med">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2624152"/>
      </p:ext>
    </p:extLst>
  </p:cSld>
  <p:clrMapOvr>
    <a:masterClrMapping/>
  </p:clrMapOvr>
  <p:transition spd="med">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54312036"/>
      </p:ext>
    </p:extLst>
  </p:cSld>
  <p:clrMapOvr>
    <a:masterClrMapping/>
  </p:clrMapOvr>
  <p:transition spd="med">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46295299"/>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0DB27327-C2F1-4C52-A981-14FDA1A371BD}" type="slidenum">
              <a:rPr lang="en-US"/>
              <a:pPr>
                <a:defRPr/>
              </a:pPr>
              <a:t>‹#›</a:t>
            </a:fld>
            <a:endParaRPr lang="en-US" dirty="0"/>
          </a:p>
        </p:txBody>
      </p:sp>
    </p:spTree>
    <p:extLst>
      <p:ext uri="{BB962C8B-B14F-4D97-AF65-F5344CB8AC3E}">
        <p14:creationId xmlns:p14="http://schemas.microsoft.com/office/powerpoint/2010/main" val="15787430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82392652"/>
      </p:ext>
    </p:extLst>
  </p:cSld>
  <p:clrMapOvr>
    <a:masterClrMapping/>
  </p:clrMapOvr>
  <p:transition spd="med">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76101413"/>
      </p:ext>
    </p:extLst>
  </p:cSld>
  <p:clrMapOvr>
    <a:masterClrMapping/>
  </p:clrMapOvr>
  <p:transition spd="med">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69332314"/>
      </p:ext>
    </p:extLst>
  </p:cSld>
  <p:clrMapOvr>
    <a:masterClrMapping/>
  </p:clrMapOvr>
  <p:transition spd="med">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68775837"/>
      </p:ext>
    </p:extLst>
  </p:cSld>
  <p:clrMapOvr>
    <a:masterClrMapping/>
  </p:clrMapOvr>
  <p:transition spd="med">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9809847"/>
      </p:ext>
    </p:extLst>
  </p:cSld>
  <p:clrMapOvr>
    <a:masterClrMapping/>
  </p:clrMapOvr>
  <p:transition spd="med">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38238435"/>
      </p:ext>
    </p:extLst>
  </p:cSld>
  <p:clrMapOvr>
    <a:masterClrMapping/>
  </p:clrMapOvr>
  <p:transition spd="med">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956216"/>
      </p:ext>
    </p:extLst>
  </p:cSld>
  <p:clrMapOvr>
    <a:masterClrMapping/>
  </p:clrMapOvr>
  <p:transition spd="med">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0256334"/>
      </p:ext>
    </p:extLst>
  </p:cSld>
  <p:clrMapOvr>
    <a:masterClrMapping/>
  </p:clrMapOvr>
  <p:transition spd="med">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90784542"/>
      </p:ext>
    </p:extLst>
  </p:cSld>
  <p:clrMapOvr>
    <a:masterClrMapping/>
  </p:clrMapOvr>
  <p:transition spd="med">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54782385"/>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9" name="Rectangle 6"/>
          <p:cNvSpPr>
            <a:spLocks noGrp="1" noChangeArrowheads="1"/>
          </p:cNvSpPr>
          <p:nvPr>
            <p:ph type="sldNum" sz="quarter" idx="12"/>
          </p:nvPr>
        </p:nvSpPr>
        <p:spPr/>
        <p:txBody>
          <a:bodyPr/>
          <a:lstStyle>
            <a:lvl1pPr>
              <a:spcBef>
                <a:spcPct val="20000"/>
              </a:spcBef>
              <a:defRPr/>
            </a:lvl1pPr>
          </a:lstStyle>
          <a:p>
            <a:pPr>
              <a:defRPr/>
            </a:pPr>
            <a:fld id="{1FA050C7-5576-44C0-889A-E855499EE3F0}" type="slidenum">
              <a:rPr lang="en-US"/>
              <a:pPr>
                <a:defRPr/>
              </a:pPr>
              <a:t>‹#›</a:t>
            </a:fld>
            <a:endParaRPr lang="en-US" dirty="0"/>
          </a:p>
        </p:txBody>
      </p:sp>
    </p:spTree>
    <p:extLst>
      <p:ext uri="{BB962C8B-B14F-4D97-AF65-F5344CB8AC3E}">
        <p14:creationId xmlns:p14="http://schemas.microsoft.com/office/powerpoint/2010/main" val="195239313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51486635"/>
      </p:ext>
    </p:extLst>
  </p:cSld>
  <p:clrMapOvr>
    <a:masterClrMapping/>
  </p:clrMapOvr>
  <p:transition spd="med">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0472202"/>
      </p:ext>
    </p:extLst>
  </p:cSld>
  <p:clrMapOvr>
    <a:masterClrMapping/>
  </p:clrMapOvr>
  <p:transition spd="med">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47482557"/>
      </p:ext>
    </p:extLst>
  </p:cSld>
  <p:clrMapOvr>
    <a:masterClrMapping/>
  </p:clrMapOvr>
  <p:transition spd="med">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15159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492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45891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57713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28609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51767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103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5" name="Rectangle 6"/>
          <p:cNvSpPr>
            <a:spLocks noGrp="1" noChangeArrowheads="1"/>
          </p:cNvSpPr>
          <p:nvPr>
            <p:ph type="sldNum" sz="quarter" idx="12"/>
          </p:nvPr>
        </p:nvSpPr>
        <p:spPr/>
        <p:txBody>
          <a:bodyPr/>
          <a:lstStyle>
            <a:lvl1pPr>
              <a:spcBef>
                <a:spcPct val="20000"/>
              </a:spcBef>
              <a:defRPr/>
            </a:lvl1pPr>
          </a:lstStyle>
          <a:p>
            <a:pPr>
              <a:defRPr/>
            </a:pPr>
            <a:fld id="{E7B3C637-E47F-47A2-9065-D791ED878E3D}" type="slidenum">
              <a:rPr lang="en-US"/>
              <a:pPr>
                <a:defRPr/>
              </a:pPr>
              <a:t>‹#›</a:t>
            </a:fld>
            <a:endParaRPr lang="en-US" dirty="0"/>
          </a:p>
        </p:txBody>
      </p:sp>
    </p:spTree>
    <p:extLst>
      <p:ext uri="{BB962C8B-B14F-4D97-AF65-F5344CB8AC3E}">
        <p14:creationId xmlns:p14="http://schemas.microsoft.com/office/powerpoint/2010/main" val="30811827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338797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4506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3453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2697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A71BBAD2-93D6-41AF-B55D-7E191BBE953E}" type="slidenum">
              <a:rPr lang="en-US"/>
              <a:pPr>
                <a:defRPr/>
              </a:pPr>
              <a:t>‹#›</a:t>
            </a:fld>
            <a:endParaRPr lang="en-US" dirty="0"/>
          </a:p>
        </p:txBody>
      </p:sp>
    </p:spTree>
    <p:extLst>
      <p:ext uri="{BB962C8B-B14F-4D97-AF65-F5344CB8AC3E}">
        <p14:creationId xmlns:p14="http://schemas.microsoft.com/office/powerpoint/2010/main" val="1372998063"/>
      </p:ext>
    </p:extLst>
  </p:cSld>
  <p:clrMapOvr>
    <a:masterClrMapping/>
  </p:clrMapOvr>
  <p:transition spd="med">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1012334D-89EF-4544-A94F-6971A7C6ABB6}" type="slidenum">
              <a:rPr lang="en-US"/>
              <a:pPr>
                <a:defRPr/>
              </a:pPr>
              <a:t>‹#›</a:t>
            </a:fld>
            <a:endParaRPr lang="en-US" dirty="0"/>
          </a:p>
        </p:txBody>
      </p:sp>
    </p:spTree>
    <p:extLst>
      <p:ext uri="{BB962C8B-B14F-4D97-AF65-F5344CB8AC3E}">
        <p14:creationId xmlns:p14="http://schemas.microsoft.com/office/powerpoint/2010/main" val="4149694393"/>
      </p:ext>
    </p:extLst>
  </p:cSld>
  <p:clrMapOvr>
    <a:masterClrMapping/>
  </p:clrMapOvr>
  <p:transition spd="med">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F1FCCD06-8934-4CB2-8714-D5D8C15AFB0D}" type="slidenum">
              <a:rPr lang="en-US"/>
              <a:pPr>
                <a:defRPr/>
              </a:pPr>
              <a:t>‹#›</a:t>
            </a:fld>
            <a:endParaRPr lang="en-US" dirty="0"/>
          </a:p>
        </p:txBody>
      </p:sp>
    </p:spTree>
    <p:extLst>
      <p:ext uri="{BB962C8B-B14F-4D97-AF65-F5344CB8AC3E}">
        <p14:creationId xmlns:p14="http://schemas.microsoft.com/office/powerpoint/2010/main" val="2806496374"/>
      </p:ext>
    </p:extLst>
  </p:cSld>
  <p:clrMapOvr>
    <a:masterClrMapping/>
  </p:clrMapOvr>
  <p:transition spd="med">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D72A2FB5-B49B-4018-8177-65EF905D366E}" type="slidenum">
              <a:rPr lang="en-US"/>
              <a:pPr>
                <a:defRPr/>
              </a:pPr>
              <a:t>‹#›</a:t>
            </a:fld>
            <a:endParaRPr lang="en-US" dirty="0"/>
          </a:p>
        </p:txBody>
      </p:sp>
    </p:spTree>
    <p:extLst>
      <p:ext uri="{BB962C8B-B14F-4D97-AF65-F5344CB8AC3E}">
        <p14:creationId xmlns:p14="http://schemas.microsoft.com/office/powerpoint/2010/main" val="2711281141"/>
      </p:ext>
    </p:extLst>
  </p:cSld>
  <p:clrMapOvr>
    <a:masterClrMapping/>
  </p:clrMapOvr>
  <p:transition spd="med">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spcBef>
                <a:spcPct val="20000"/>
              </a:spcBef>
              <a:defRPr>
                <a:latin typeface="Arial" charset="0"/>
              </a:defRPr>
            </a:lvl1pPr>
          </a:lstStyle>
          <a:p>
            <a:pPr>
              <a:defRPr/>
            </a:pPr>
            <a:fld id="{8E9BD8E5-04C2-4C16-BA71-06D17790E2D1}" type="slidenum">
              <a:rPr lang="en-US"/>
              <a:pPr>
                <a:defRPr/>
              </a:pPr>
              <a:t>‹#›</a:t>
            </a:fld>
            <a:endParaRPr lang="en-US" dirty="0"/>
          </a:p>
        </p:txBody>
      </p:sp>
    </p:spTree>
    <p:extLst>
      <p:ext uri="{BB962C8B-B14F-4D97-AF65-F5344CB8AC3E}">
        <p14:creationId xmlns:p14="http://schemas.microsoft.com/office/powerpoint/2010/main" val="722340660"/>
      </p:ext>
    </p:extLst>
  </p:cSld>
  <p:clrMapOvr>
    <a:masterClrMapping/>
  </p:clrMapOvr>
  <p:transition spd="med">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spcBef>
                <a:spcPct val="20000"/>
              </a:spcBef>
              <a:defRPr>
                <a:latin typeface="Arial" charset="0"/>
              </a:defRPr>
            </a:lvl1pPr>
          </a:lstStyle>
          <a:p>
            <a:pPr>
              <a:defRPr/>
            </a:pPr>
            <a:fld id="{60FCC8E2-6F7B-4849-90EF-8C5E38ACABCE}" type="slidenum">
              <a:rPr lang="en-US"/>
              <a:pPr>
                <a:defRPr/>
              </a:pPr>
              <a:t>‹#›</a:t>
            </a:fld>
            <a:endParaRPr lang="en-US" dirty="0"/>
          </a:p>
        </p:txBody>
      </p:sp>
    </p:spTree>
    <p:extLst>
      <p:ext uri="{BB962C8B-B14F-4D97-AF65-F5344CB8AC3E}">
        <p14:creationId xmlns:p14="http://schemas.microsoft.com/office/powerpoint/2010/main" val="2939874931"/>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4" name="Rectangle 6"/>
          <p:cNvSpPr>
            <a:spLocks noGrp="1" noChangeArrowheads="1"/>
          </p:cNvSpPr>
          <p:nvPr>
            <p:ph type="sldNum" sz="quarter" idx="12"/>
          </p:nvPr>
        </p:nvSpPr>
        <p:spPr/>
        <p:txBody>
          <a:bodyPr/>
          <a:lstStyle>
            <a:lvl1pPr>
              <a:spcBef>
                <a:spcPct val="20000"/>
              </a:spcBef>
              <a:defRPr/>
            </a:lvl1pPr>
          </a:lstStyle>
          <a:p>
            <a:pPr>
              <a:defRPr/>
            </a:pPr>
            <a:fld id="{1C3FC891-BDE6-4B8A-8680-1C6801311EBA}" type="slidenum">
              <a:rPr lang="en-US"/>
              <a:pPr>
                <a:defRPr/>
              </a:pPr>
              <a:t>‹#›</a:t>
            </a:fld>
            <a:endParaRPr lang="en-US" dirty="0"/>
          </a:p>
        </p:txBody>
      </p:sp>
    </p:spTree>
    <p:extLst>
      <p:ext uri="{BB962C8B-B14F-4D97-AF65-F5344CB8AC3E}">
        <p14:creationId xmlns:p14="http://schemas.microsoft.com/office/powerpoint/2010/main" val="347681210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spcBef>
                <a:spcPct val="20000"/>
              </a:spcBef>
              <a:defRPr>
                <a:latin typeface="Arial" charset="0"/>
              </a:defRPr>
            </a:lvl1pPr>
          </a:lstStyle>
          <a:p>
            <a:pPr>
              <a:defRPr/>
            </a:pPr>
            <a:fld id="{E6EF0F1B-3ED1-4FF4-8933-D89F6479C79D}" type="slidenum">
              <a:rPr lang="en-US"/>
              <a:pPr>
                <a:defRPr/>
              </a:pPr>
              <a:t>‹#›</a:t>
            </a:fld>
            <a:endParaRPr lang="en-US" dirty="0"/>
          </a:p>
        </p:txBody>
      </p:sp>
    </p:spTree>
    <p:extLst>
      <p:ext uri="{BB962C8B-B14F-4D97-AF65-F5344CB8AC3E}">
        <p14:creationId xmlns:p14="http://schemas.microsoft.com/office/powerpoint/2010/main" val="1317371342"/>
      </p:ext>
    </p:extLst>
  </p:cSld>
  <p:clrMapOvr>
    <a:masterClrMapping/>
  </p:clrMapOvr>
  <p:transition spd="med">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5A99069E-D408-4F4F-87BA-3FD494D8E0C3}" type="slidenum">
              <a:rPr lang="en-US"/>
              <a:pPr>
                <a:defRPr/>
              </a:pPr>
              <a:t>‹#›</a:t>
            </a:fld>
            <a:endParaRPr lang="en-US" dirty="0"/>
          </a:p>
        </p:txBody>
      </p:sp>
    </p:spTree>
    <p:extLst>
      <p:ext uri="{BB962C8B-B14F-4D97-AF65-F5344CB8AC3E}">
        <p14:creationId xmlns:p14="http://schemas.microsoft.com/office/powerpoint/2010/main" val="855513629"/>
      </p:ext>
    </p:extLst>
  </p:cSld>
  <p:clrMapOvr>
    <a:masterClrMapping/>
  </p:clrMapOvr>
  <p:transition spd="med">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F582CF0F-2544-49ED-8A53-C28F655051AD}" type="slidenum">
              <a:rPr lang="en-US"/>
              <a:pPr>
                <a:defRPr/>
              </a:pPr>
              <a:t>‹#›</a:t>
            </a:fld>
            <a:endParaRPr lang="en-US" dirty="0"/>
          </a:p>
        </p:txBody>
      </p:sp>
    </p:spTree>
    <p:extLst>
      <p:ext uri="{BB962C8B-B14F-4D97-AF65-F5344CB8AC3E}">
        <p14:creationId xmlns:p14="http://schemas.microsoft.com/office/powerpoint/2010/main" val="1637749529"/>
      </p:ext>
    </p:extLst>
  </p:cSld>
  <p:clrMapOvr>
    <a:masterClrMapping/>
  </p:clrMapOvr>
  <p:transition spd="med">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EFA45650-09D1-47A9-A214-D4B16B863A0D}" type="slidenum">
              <a:rPr lang="en-US"/>
              <a:pPr>
                <a:defRPr/>
              </a:pPr>
              <a:t>‹#›</a:t>
            </a:fld>
            <a:endParaRPr lang="en-US" dirty="0"/>
          </a:p>
        </p:txBody>
      </p:sp>
    </p:spTree>
    <p:extLst>
      <p:ext uri="{BB962C8B-B14F-4D97-AF65-F5344CB8AC3E}">
        <p14:creationId xmlns:p14="http://schemas.microsoft.com/office/powerpoint/2010/main" val="2849177575"/>
      </p:ext>
    </p:extLst>
  </p:cSld>
  <p:clrMapOvr>
    <a:masterClrMapping/>
  </p:clrMapOvr>
  <p:transition spd="med">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1811BB07-400F-46D8-B847-DA56A4B950A3}" type="slidenum">
              <a:rPr lang="en-US"/>
              <a:pPr>
                <a:defRPr/>
              </a:pPr>
              <a:t>‹#›</a:t>
            </a:fld>
            <a:endParaRPr lang="en-US" dirty="0"/>
          </a:p>
        </p:txBody>
      </p:sp>
    </p:spTree>
    <p:extLst>
      <p:ext uri="{BB962C8B-B14F-4D97-AF65-F5344CB8AC3E}">
        <p14:creationId xmlns:p14="http://schemas.microsoft.com/office/powerpoint/2010/main" val="28035199"/>
      </p:ext>
    </p:extLst>
  </p:cSld>
  <p:clrMapOvr>
    <a:masterClrMapping/>
  </p:clrMapOvr>
  <p:transition spd="med">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5F022CC8-EFEF-447D-8BCF-0BA177110B9A}" type="slidenum">
              <a:rPr lang="en-US"/>
              <a:pPr>
                <a:defRPr/>
              </a:pPr>
              <a:t>‹#›</a:t>
            </a:fld>
            <a:endParaRPr lang="en-US" dirty="0"/>
          </a:p>
        </p:txBody>
      </p:sp>
    </p:spTree>
    <p:extLst>
      <p:ext uri="{BB962C8B-B14F-4D97-AF65-F5344CB8AC3E}">
        <p14:creationId xmlns:p14="http://schemas.microsoft.com/office/powerpoint/2010/main" val="1990162569"/>
      </p:ext>
    </p:extLst>
  </p:cSld>
  <p:clrMapOvr>
    <a:masterClrMapping/>
  </p:clrMapOvr>
  <p:transition spd="med">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lgn="l">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8B289EBC-EFCF-4D3E-9A27-ACC977DCCA9C}" type="slidenum">
              <a:rPr lang="en-US"/>
              <a:pPr>
                <a:defRPr/>
              </a:pPr>
              <a:t>‹#›</a:t>
            </a:fld>
            <a:endParaRPr lang="en-US" dirty="0"/>
          </a:p>
        </p:txBody>
      </p:sp>
    </p:spTree>
    <p:extLst>
      <p:ext uri="{BB962C8B-B14F-4D97-AF65-F5344CB8AC3E}">
        <p14:creationId xmlns:p14="http://schemas.microsoft.com/office/powerpoint/2010/main" val="3643895024"/>
      </p:ext>
    </p:extLst>
  </p:cSld>
  <p:clrMapOvr>
    <a:masterClrMapping/>
  </p:clrMapOvr>
  <p:transition spd="med">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B03978B0-3AAB-48AB-8A52-2E346D03A532}" type="slidenum">
              <a:rPr lang="en-US"/>
              <a:pPr>
                <a:defRPr/>
              </a:pPr>
              <a:t>‹#›</a:t>
            </a:fld>
            <a:endParaRPr lang="en-US" dirty="0"/>
          </a:p>
        </p:txBody>
      </p:sp>
    </p:spTree>
    <p:extLst>
      <p:ext uri="{BB962C8B-B14F-4D97-AF65-F5344CB8AC3E}">
        <p14:creationId xmlns:p14="http://schemas.microsoft.com/office/powerpoint/2010/main" val="12397603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A9F0D823-50F1-4177-8682-911985DBD73F}" type="slidenum">
              <a:rPr lang="en-US"/>
              <a:pPr>
                <a:defRPr/>
              </a:pPr>
              <a:t>‹#›</a:t>
            </a:fld>
            <a:endParaRPr lang="en-US" dirty="0"/>
          </a:p>
        </p:txBody>
      </p:sp>
    </p:spTree>
    <p:extLst>
      <p:ext uri="{BB962C8B-B14F-4D97-AF65-F5344CB8AC3E}">
        <p14:creationId xmlns:p14="http://schemas.microsoft.com/office/powerpoint/2010/main" val="21655986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A2C69AF5-BCF5-4C36-918B-B6BC26CBBF58}" type="slidenum">
              <a:rPr lang="en-US"/>
              <a:pPr>
                <a:defRPr/>
              </a:pPr>
              <a:t>‹#›</a:t>
            </a:fld>
            <a:endParaRPr lang="en-US" dirty="0"/>
          </a:p>
        </p:txBody>
      </p:sp>
    </p:spTree>
    <p:extLst>
      <p:ext uri="{BB962C8B-B14F-4D97-AF65-F5344CB8AC3E}">
        <p14:creationId xmlns:p14="http://schemas.microsoft.com/office/powerpoint/2010/main" val="496461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235E3123-A928-4115-92BA-C01F12CFA52F}" type="slidenum">
              <a:rPr lang="en-US"/>
              <a:pPr>
                <a:defRPr/>
              </a:pPr>
              <a:t>‹#›</a:t>
            </a:fld>
            <a:endParaRPr lang="en-US" dirty="0"/>
          </a:p>
        </p:txBody>
      </p:sp>
    </p:spTree>
    <p:extLst>
      <p:ext uri="{BB962C8B-B14F-4D97-AF65-F5344CB8AC3E}">
        <p14:creationId xmlns:p14="http://schemas.microsoft.com/office/powerpoint/2010/main" val="43410768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D74D0063-0F11-446F-AE74-EA872E2F7CAA}" type="slidenum">
              <a:rPr lang="en-US"/>
              <a:pPr>
                <a:defRPr/>
              </a:pPr>
              <a:t>‹#›</a:t>
            </a:fld>
            <a:endParaRPr lang="en-US" dirty="0"/>
          </a:p>
        </p:txBody>
      </p:sp>
    </p:spTree>
    <p:extLst>
      <p:ext uri="{BB962C8B-B14F-4D97-AF65-F5344CB8AC3E}">
        <p14:creationId xmlns:p14="http://schemas.microsoft.com/office/powerpoint/2010/main" val="7398945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8" name="Footer Placeholder 7"/>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spcBef>
                <a:spcPct val="20000"/>
              </a:spcBef>
              <a:defRPr>
                <a:latin typeface="Arial" charset="0"/>
              </a:defRPr>
            </a:lvl1pPr>
          </a:lstStyle>
          <a:p>
            <a:pPr>
              <a:defRPr/>
            </a:pPr>
            <a:fld id="{3CB4D654-E788-4EBD-8435-50C86DF079F5}" type="slidenum">
              <a:rPr lang="en-US"/>
              <a:pPr>
                <a:defRPr/>
              </a:pPr>
              <a:t>‹#›</a:t>
            </a:fld>
            <a:endParaRPr lang="en-US" dirty="0"/>
          </a:p>
        </p:txBody>
      </p:sp>
    </p:spTree>
    <p:extLst>
      <p:ext uri="{BB962C8B-B14F-4D97-AF65-F5344CB8AC3E}">
        <p14:creationId xmlns:p14="http://schemas.microsoft.com/office/powerpoint/2010/main" val="22062353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spcBef>
                <a:spcPct val="20000"/>
              </a:spcBef>
              <a:defRPr>
                <a:latin typeface="Arial" charset="0"/>
              </a:defRPr>
            </a:lvl1pPr>
          </a:lstStyle>
          <a:p>
            <a:pPr>
              <a:defRPr/>
            </a:pPr>
            <a:fld id="{671A2AA4-34DE-46BE-902D-0C01C3669C58}" type="slidenum">
              <a:rPr lang="en-US"/>
              <a:pPr>
                <a:defRPr/>
              </a:pPr>
              <a:t>‹#›</a:t>
            </a:fld>
            <a:endParaRPr lang="en-US" dirty="0"/>
          </a:p>
        </p:txBody>
      </p:sp>
    </p:spTree>
    <p:extLst>
      <p:ext uri="{BB962C8B-B14F-4D97-AF65-F5344CB8AC3E}">
        <p14:creationId xmlns:p14="http://schemas.microsoft.com/office/powerpoint/2010/main" val="41555645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3" name="Footer Placeholder 2"/>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spcBef>
                <a:spcPct val="20000"/>
              </a:spcBef>
              <a:defRPr>
                <a:latin typeface="Arial" charset="0"/>
              </a:defRPr>
            </a:lvl1pPr>
          </a:lstStyle>
          <a:p>
            <a:pPr>
              <a:defRPr/>
            </a:pPr>
            <a:fld id="{B416531C-5DA1-4F45-A70B-B08E6AB0CA42}" type="slidenum">
              <a:rPr lang="en-US"/>
              <a:pPr>
                <a:defRPr/>
              </a:pPr>
              <a:t>‹#›</a:t>
            </a:fld>
            <a:endParaRPr lang="en-US" dirty="0"/>
          </a:p>
        </p:txBody>
      </p:sp>
    </p:spTree>
    <p:extLst>
      <p:ext uri="{BB962C8B-B14F-4D97-AF65-F5344CB8AC3E}">
        <p14:creationId xmlns:p14="http://schemas.microsoft.com/office/powerpoint/2010/main" val="24385570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73E31C1C-3937-4C53-B6C8-C9F0B90C2F3B}" type="slidenum">
              <a:rPr lang="en-US"/>
              <a:pPr>
                <a:defRPr/>
              </a:pPr>
              <a:t>‹#›</a:t>
            </a:fld>
            <a:endParaRPr lang="en-US" dirty="0"/>
          </a:p>
        </p:txBody>
      </p:sp>
    </p:spTree>
    <p:extLst>
      <p:ext uri="{BB962C8B-B14F-4D97-AF65-F5344CB8AC3E}">
        <p14:creationId xmlns:p14="http://schemas.microsoft.com/office/powerpoint/2010/main" val="42338433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F4DBD454-7F1E-44D4-8825-B6FDA9DB2D10}" type="slidenum">
              <a:rPr lang="en-US"/>
              <a:pPr>
                <a:defRPr/>
              </a:pPr>
              <a:t>‹#›</a:t>
            </a:fld>
            <a:endParaRPr lang="en-US" dirty="0"/>
          </a:p>
        </p:txBody>
      </p:sp>
    </p:spTree>
    <p:extLst>
      <p:ext uri="{BB962C8B-B14F-4D97-AF65-F5344CB8AC3E}">
        <p14:creationId xmlns:p14="http://schemas.microsoft.com/office/powerpoint/2010/main" val="3710638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913CE84B-6FF9-40DC-9E10-5EB065EE86A2}" type="slidenum">
              <a:rPr lang="en-US"/>
              <a:pPr>
                <a:defRPr/>
              </a:pPr>
              <a:t>‹#›</a:t>
            </a:fld>
            <a:endParaRPr lang="en-US" dirty="0"/>
          </a:p>
        </p:txBody>
      </p:sp>
    </p:spTree>
    <p:extLst>
      <p:ext uri="{BB962C8B-B14F-4D97-AF65-F5344CB8AC3E}">
        <p14:creationId xmlns:p14="http://schemas.microsoft.com/office/powerpoint/2010/main" val="21136455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5" name="Footer Placeholder 4"/>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spcBef>
                <a:spcPct val="20000"/>
              </a:spcBef>
              <a:defRPr>
                <a:latin typeface="Arial" charset="0"/>
              </a:defRPr>
            </a:lvl1pPr>
          </a:lstStyle>
          <a:p>
            <a:pPr>
              <a:defRPr/>
            </a:pPr>
            <a:fld id="{959B7980-CCC6-4F74-A1EE-4F93610ADE4A}" type="slidenum">
              <a:rPr lang="en-US"/>
              <a:pPr>
                <a:defRPr/>
              </a:pPr>
              <a:t>‹#›</a:t>
            </a:fld>
            <a:endParaRPr lang="en-US" dirty="0"/>
          </a:p>
        </p:txBody>
      </p:sp>
    </p:spTree>
    <p:extLst>
      <p:ext uri="{BB962C8B-B14F-4D97-AF65-F5344CB8AC3E}">
        <p14:creationId xmlns:p14="http://schemas.microsoft.com/office/powerpoint/2010/main" val="174388238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4" name="Footer Placeholder 3"/>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spcBef>
                <a:spcPct val="20000"/>
              </a:spcBef>
              <a:defRPr>
                <a:latin typeface="Arial" charset="0"/>
              </a:defRPr>
            </a:lvl1pPr>
          </a:lstStyle>
          <a:p>
            <a:pPr>
              <a:defRPr/>
            </a:pPr>
            <a:fld id="{45CB506C-C5AC-4DE9-8FB6-B86FA4E19A9C}" type="slidenum">
              <a:rPr lang="en-US"/>
              <a:pPr>
                <a:defRPr/>
              </a:pPr>
              <a:t>‹#›</a:t>
            </a:fld>
            <a:endParaRPr lang="en-US" dirty="0"/>
          </a:p>
        </p:txBody>
      </p:sp>
    </p:spTree>
    <p:extLst>
      <p:ext uri="{BB962C8B-B14F-4D97-AF65-F5344CB8AC3E}">
        <p14:creationId xmlns:p14="http://schemas.microsoft.com/office/powerpoint/2010/main" val="32236465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spcBef>
                <a:spcPct val="20000"/>
              </a:spcBef>
              <a:defRPr>
                <a:latin typeface="Arial" charset="0"/>
              </a:defRPr>
            </a:lvl1pPr>
          </a:lstStyle>
          <a:p>
            <a:pPr>
              <a:defRPr/>
            </a:pPr>
            <a:endParaRPr lang="en-US" dirty="0"/>
          </a:p>
        </p:txBody>
      </p:sp>
      <p:sp>
        <p:nvSpPr>
          <p:cNvPr id="6" name="Footer Placeholder 5"/>
          <p:cNvSpPr>
            <a:spLocks noGrp="1"/>
          </p:cNvSpPr>
          <p:nvPr>
            <p:ph type="ftr" sz="quarter" idx="11"/>
          </p:nvPr>
        </p:nvSpPr>
        <p:spPr/>
        <p:txBody>
          <a:bodyPr/>
          <a:lstStyle>
            <a:lvl1pPr>
              <a:spcBef>
                <a:spcPct val="20000"/>
              </a:spcBef>
              <a:defRPr>
                <a:latin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spcBef>
                <a:spcPct val="20000"/>
              </a:spcBef>
              <a:defRPr>
                <a:latin typeface="Arial" charset="0"/>
              </a:defRPr>
            </a:lvl1pPr>
          </a:lstStyle>
          <a:p>
            <a:pPr>
              <a:defRPr/>
            </a:pPr>
            <a:fld id="{98903768-2CA1-4807-8331-37881AAF4EDF}" type="slidenum">
              <a:rPr lang="en-US"/>
              <a:pPr>
                <a:defRPr/>
              </a:pPr>
              <a:t>‹#›</a:t>
            </a:fld>
            <a:endParaRPr lang="en-US" dirty="0"/>
          </a:p>
        </p:txBody>
      </p:sp>
    </p:spTree>
    <p:extLst>
      <p:ext uri="{BB962C8B-B14F-4D97-AF65-F5344CB8AC3E}">
        <p14:creationId xmlns:p14="http://schemas.microsoft.com/office/powerpoint/2010/main" val="22509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88013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7D3FC819-4D94-4A8F-BEDF-FFD0B4EACE45}" type="slidenum">
              <a:rPr lang="en-US"/>
              <a:pPr>
                <a:defRPr/>
              </a:pPr>
              <a:t>‹#›</a:t>
            </a:fld>
            <a:endParaRPr lang="en-US" dirty="0"/>
          </a:p>
        </p:txBody>
      </p:sp>
    </p:spTree>
    <p:extLst>
      <p:ext uri="{BB962C8B-B14F-4D97-AF65-F5344CB8AC3E}">
        <p14:creationId xmlns:p14="http://schemas.microsoft.com/office/powerpoint/2010/main" val="22281945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49239A-1458-4A89-A7F6-CBC068381D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79798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C128F7-EDC4-4237-B3EB-A5F24F6DAEE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111240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8AD991-B955-48EE-B3A0-3DAF446465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29734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1B9644-9E49-4232-BA8D-99288E5516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27827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C8E6F3-6E31-4FB3-9C09-EDA6F9F822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725226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6EC512-2710-408A-B75C-21649612C2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27562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3FBA40-D4C3-45B1-B538-BCC8836E14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66007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961E1B-0B63-4E42-8187-01A9B1C3090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26012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9F575F-4858-4F26-BF19-E5E43354B7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7134816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D01143-F28B-4EAD-B17C-A5AF229C24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767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076C4E5A-89E8-4168-9A35-A69A113B6A0F}" type="slidenum">
              <a:rPr lang="en-US"/>
              <a:pPr>
                <a:defRPr/>
              </a:pPr>
              <a:t>‹#›</a:t>
            </a:fld>
            <a:endParaRPr lang="en-US" dirty="0"/>
          </a:p>
        </p:txBody>
      </p:sp>
    </p:spTree>
    <p:extLst>
      <p:ext uri="{BB962C8B-B14F-4D97-AF65-F5344CB8AC3E}">
        <p14:creationId xmlns:p14="http://schemas.microsoft.com/office/powerpoint/2010/main" val="33167912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DAA9E-DEF3-4ECC-A4CC-FB17371927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112811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928807"/>
      </p:ext>
    </p:extLst>
  </p:cSld>
  <p:clrMapOvr>
    <a:masterClrMapping/>
  </p:clrMapOvr>
  <p:transition spd="med">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048188"/>
      </p:ext>
    </p:extLst>
  </p:cSld>
  <p:clrMapOvr>
    <a:masterClrMapping/>
  </p:clrMapOvr>
  <p:transition spd="med">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98231720"/>
      </p:ext>
    </p:extLst>
  </p:cSld>
  <p:clrMapOvr>
    <a:masterClrMapping/>
  </p:clrMapOvr>
  <p:transition spd="med">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0768755"/>
      </p:ext>
    </p:extLst>
  </p:cSld>
  <p:clrMapOvr>
    <a:masterClrMapping/>
  </p:clrMapOvr>
  <p:transition spd="med">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1090761"/>
      </p:ext>
    </p:extLst>
  </p:cSld>
  <p:clrMapOvr>
    <a:masterClrMapping/>
  </p:clrMapOvr>
  <p:transition spd="med">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7834325"/>
      </p:ext>
    </p:extLst>
  </p:cSld>
  <p:clrMapOvr>
    <a:masterClrMapping/>
  </p:clrMapOvr>
  <p:transition spd="med">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2109319"/>
      </p:ext>
    </p:extLst>
  </p:cSld>
  <p:clrMapOvr>
    <a:masterClrMapping/>
  </p:clrMapOvr>
  <p:transition spd="med">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054949"/>
      </p:ext>
    </p:extLst>
  </p:cSld>
  <p:clrMapOvr>
    <a:masterClrMapping/>
  </p:clrMapOvr>
  <p:transition spd="med">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960179"/>
      </p:ext>
    </p:extLst>
  </p:cSld>
  <p:clrMapOvr>
    <a:masterClrMapping/>
  </p:clrMapOvr>
  <p:transition spd="med">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FCECA6AD-B3BE-4DCD-B6E5-38E426F30546}" type="slidenum">
              <a:rPr lang="en-US"/>
              <a:pPr>
                <a:defRPr/>
              </a:pPr>
              <a:t>‹#›</a:t>
            </a:fld>
            <a:endParaRPr lang="en-US" dirty="0"/>
          </a:p>
        </p:txBody>
      </p:sp>
    </p:spTree>
    <p:extLst>
      <p:ext uri="{BB962C8B-B14F-4D97-AF65-F5344CB8AC3E}">
        <p14:creationId xmlns:p14="http://schemas.microsoft.com/office/powerpoint/2010/main" val="21261245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8657319"/>
      </p:ext>
    </p:extLst>
  </p:cSld>
  <p:clrMapOvr>
    <a:masterClrMapping/>
  </p:clrMapOvr>
  <p:transition spd="med">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5810580"/>
      </p:ext>
    </p:extLst>
  </p:cSld>
  <p:clrMapOvr>
    <a:masterClrMapping/>
  </p:clrMapOvr>
  <p:transition spd="med">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6337908"/>
      </p:ext>
    </p:extLst>
  </p:cSld>
  <p:clrMapOvr>
    <a:masterClrMapping/>
  </p:clrMapOvr>
  <p:transition spd="med">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6853816"/>
      </p:ext>
    </p:extLst>
  </p:cSld>
  <p:clrMapOvr>
    <a:masterClrMapping/>
  </p:clrMapOvr>
  <p:transition spd="med">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34A31B-1695-4E64-8140-FB92E9A25A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635009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DE9A7-C316-4D57-ABAA-CF8D95C0C0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19102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352BD-5370-48C4-89EB-6307D78B4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480611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B1377B-8EDC-4132-A35C-72054C5ED2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3568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2F90BD-1144-48AC-9878-BE0166769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96481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54B2A2-B283-461B-BE19-EE5005315A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5215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9D332ED3-27F4-4338-9C72-6E51A9C33FE4}" type="slidenum">
              <a:rPr lang="en-US"/>
              <a:pPr>
                <a:defRPr/>
              </a:pPr>
              <a:t>‹#›</a:t>
            </a:fld>
            <a:endParaRPr lang="en-US" dirty="0"/>
          </a:p>
        </p:txBody>
      </p:sp>
    </p:spTree>
    <p:extLst>
      <p:ext uri="{BB962C8B-B14F-4D97-AF65-F5344CB8AC3E}">
        <p14:creationId xmlns:p14="http://schemas.microsoft.com/office/powerpoint/2010/main" val="373178235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7781D6-97AB-446F-AC57-EFB76B8A89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03365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91B89-AFB9-42FC-BDA1-1B972D9B9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8201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A28873-90FD-4477-B194-73487400A2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886496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462F08-78A3-4239-BD06-A1770DF5A2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529505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A0238E-36B0-4096-BCCD-137057389D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870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34A31B-1695-4E64-8140-FB92E9A25A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7497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DE9A7-C316-4D57-ABAA-CF8D95C0C0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240522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352BD-5370-48C4-89EB-6307D78B4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49601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B1377B-8EDC-4132-A35C-72054C5ED2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85280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2F90BD-1144-48AC-9878-BE0166769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964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8879D250-EAC6-4B2C-8E95-ABC4C882FDDB}" type="slidenum">
              <a:rPr lang="en-US"/>
              <a:pPr>
                <a:defRPr/>
              </a:pPr>
              <a:t>‹#›</a:t>
            </a:fld>
            <a:endParaRPr lang="en-US" dirty="0"/>
          </a:p>
        </p:txBody>
      </p:sp>
    </p:spTree>
    <p:extLst>
      <p:ext uri="{BB962C8B-B14F-4D97-AF65-F5344CB8AC3E}">
        <p14:creationId xmlns:p14="http://schemas.microsoft.com/office/powerpoint/2010/main" val="33865193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54B2A2-B283-461B-BE19-EE5005315A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167331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7781D6-97AB-446F-AC57-EFB76B8A89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73756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91B89-AFB9-42FC-BDA1-1B972D9B9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4133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A28873-90FD-4477-B194-73487400A2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1524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462F08-78A3-4239-BD06-A1770DF5A2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610674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A0238E-36B0-4096-BCCD-137057389D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996212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FDF451-CD6D-488A-AB30-20253A649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892651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2C65E-0499-42E5-B483-E5821C28F0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52614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E8234-8722-431E-8B59-19E7D5839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631585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29329-01E1-4FEB-9E3E-956DCA369B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3617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4C4DF6F4-0743-446A-BC9E-45D8CF78036E}" type="slidenum">
              <a:rPr lang="en-US"/>
              <a:pPr>
                <a:defRPr/>
              </a:pPr>
              <a:t>‹#›</a:t>
            </a:fld>
            <a:endParaRPr lang="en-US" dirty="0"/>
          </a:p>
        </p:txBody>
      </p:sp>
    </p:spTree>
    <p:extLst>
      <p:ext uri="{BB962C8B-B14F-4D97-AF65-F5344CB8AC3E}">
        <p14:creationId xmlns:p14="http://schemas.microsoft.com/office/powerpoint/2010/main" val="56073501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619D96-E9DA-4EB0-AC97-113D467D7A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8683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AE9C75-1B0A-4561-AB3A-359F1B6D0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21424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348ABB-5E69-4830-B022-AE34377B6D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04597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434906-C1C2-4D0F-8827-A521AE8573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00198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A06CB7-5BCA-4049-9B3F-312CBF207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50098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19006-5F91-4870-988B-CC650D9AB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915993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18BDD-4A14-4C2F-AB0C-E6BBFE59AD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409426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34A31B-1695-4E64-8140-FB92E9A25A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054581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ADE9A7-C316-4D57-ABAA-CF8D95C0C0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874974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352BD-5370-48C4-89EB-6307D78B40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652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AD8805-C35D-46A3-9AFD-B18DF1CFB4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111647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B1377B-8EDC-4132-A35C-72054C5ED2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373870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2F90BD-1144-48AC-9878-BE0166769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555632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E54B2A2-B283-461B-BE19-EE5005315A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7626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7781D6-97AB-446F-AC57-EFB76B8A89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85931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B91B89-AFB9-42FC-BDA1-1B972D9B9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27105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A28873-90FD-4477-B194-73487400A2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4761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462F08-78A3-4239-BD06-A1770DF5A2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64357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A0238E-36B0-4096-BCCD-137057389D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86564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FDF451-CD6D-488A-AB30-20253A649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124244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2C65E-0499-42E5-B483-E5821C28F0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4831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000116-8F3B-49AB-844A-9F90F2FBBF3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7616180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E8234-8722-431E-8B59-19E7D5839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17717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29329-01E1-4FEB-9E3E-956DCA369B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19266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619D96-E9DA-4EB0-AC97-113D467D7A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78114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AE9C75-1B0A-4561-AB3A-359F1B6D0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412002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348ABB-5E69-4830-B022-AE34377B6D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720843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434906-C1C2-4D0F-8827-A521AE8573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55805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A06CB7-5BCA-4049-9B3F-312CBF207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599093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19006-5F91-4870-988B-CC650D9AB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4832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18BDD-4A14-4C2F-AB0C-E6BBFE59AD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46471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FDF451-CD6D-488A-AB30-20253A6495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3686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D6462F-A99D-4D4F-BCDF-FAC79FE02D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925448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82C65E-0499-42E5-B483-E5821C28F0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88200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3E8234-8722-431E-8B59-19E7D58390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29122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29329-01E1-4FEB-9E3E-956DCA369B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036859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619D96-E9DA-4EB0-AC97-113D467D7A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33497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AE9C75-1B0A-4561-AB3A-359F1B6D0D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26512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348ABB-5E69-4830-B022-AE34377B6D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45418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434906-C1C2-4D0F-8827-A521AE8573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463147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A06CB7-5BCA-4049-9B3F-312CBF207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50586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919006-5F91-4870-988B-CC650D9ABB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7053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F18BDD-4A14-4C2F-AB0C-E6BBFE59AD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66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9B893B-9241-41DE-B43D-ABD0218415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6911054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5713559"/>
      </p:ext>
    </p:extLst>
  </p:cSld>
  <p:clrMapOvr>
    <a:masterClrMapping/>
  </p:clrMapOvr>
  <p:transition spd="med">
    <p:random/>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1055203"/>
      </p:ext>
    </p:extLst>
  </p:cSld>
  <p:clrMapOvr>
    <a:masterClrMapping/>
  </p:clrMapOvr>
  <p:transition spd="med">
    <p:random/>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4318433"/>
      </p:ext>
    </p:extLst>
  </p:cSld>
  <p:clrMapOvr>
    <a:masterClrMapping/>
  </p:clrMapOvr>
  <p:transition spd="med">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2056836"/>
      </p:ext>
    </p:extLst>
  </p:cSld>
  <p:clrMapOvr>
    <a:masterClrMapping/>
  </p:clrMapOvr>
  <p:transition spd="med">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91692985"/>
      </p:ext>
    </p:extLst>
  </p:cSld>
  <p:clrMapOvr>
    <a:masterClrMapping/>
  </p:clrMapOvr>
  <p:transition spd="med">
    <p:rand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4560921"/>
      </p:ext>
    </p:extLst>
  </p:cSld>
  <p:clrMapOvr>
    <a:masterClrMapping/>
  </p:clrMapOvr>
  <p:transition spd="med">
    <p:rand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606582"/>
      </p:ext>
    </p:extLst>
  </p:cSld>
  <p:clrMapOvr>
    <a:masterClrMapping/>
  </p:clrMapOvr>
  <p:transition spd="med">
    <p:rand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8341341"/>
      </p:ext>
    </p:extLst>
  </p:cSld>
  <p:clrMapOvr>
    <a:masterClrMapping/>
  </p:clrMapOvr>
  <p:transition spd="med">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7670744"/>
      </p:ext>
    </p:extLst>
  </p:cSld>
  <p:clrMapOvr>
    <a:masterClrMapping/>
  </p:clrMapOvr>
  <p:transition spd="med">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73557328"/>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491335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146FEC-4AE0-45D6-B90C-18FE1DD5A8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481532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503852"/>
      </p:ext>
    </p:extLst>
  </p:cSld>
  <p:clrMapOvr>
    <a:masterClrMapping/>
  </p:clrMapOvr>
  <p:transition spd="med">
    <p:rand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339244"/>
      </p:ext>
    </p:extLst>
  </p:cSld>
  <p:clrMapOvr>
    <a:masterClrMapping/>
  </p:clrMapOvr>
  <p:transition spd="med">
    <p:rand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2709712"/>
      </p:ext>
    </p:extLst>
  </p:cSld>
  <p:clrMapOvr>
    <a:masterClrMapping/>
  </p:clrMapOvr>
  <p:transition spd="med">
    <p:rand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D1CF69C2-5B27-4E62-8C2A-8876FAFFBD54}" type="slidenum">
              <a:rPr lang="en-US"/>
              <a:pPr>
                <a:defRPr/>
              </a:pPr>
              <a:t>‹#›</a:t>
            </a:fld>
            <a:endParaRPr lang="en-US" dirty="0"/>
          </a:p>
        </p:txBody>
      </p:sp>
    </p:spTree>
    <p:extLst>
      <p:ext uri="{BB962C8B-B14F-4D97-AF65-F5344CB8AC3E}">
        <p14:creationId xmlns:p14="http://schemas.microsoft.com/office/powerpoint/2010/main" val="306396217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18313C33-3FCC-4F5E-AEE1-AA692C5645DD}" type="slidenum">
              <a:rPr lang="en-US"/>
              <a:pPr>
                <a:defRPr/>
              </a:pPr>
              <a:t>‹#›</a:t>
            </a:fld>
            <a:endParaRPr lang="en-US" dirty="0"/>
          </a:p>
        </p:txBody>
      </p:sp>
    </p:spTree>
    <p:extLst>
      <p:ext uri="{BB962C8B-B14F-4D97-AF65-F5344CB8AC3E}">
        <p14:creationId xmlns:p14="http://schemas.microsoft.com/office/powerpoint/2010/main" val="29099480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3A27CEA7-CE05-428A-9E87-6E5F78B109E0}" type="slidenum">
              <a:rPr lang="en-US"/>
              <a:pPr>
                <a:defRPr/>
              </a:pPr>
              <a:t>‹#›</a:t>
            </a:fld>
            <a:endParaRPr lang="en-US" dirty="0"/>
          </a:p>
        </p:txBody>
      </p:sp>
    </p:spTree>
    <p:extLst>
      <p:ext uri="{BB962C8B-B14F-4D97-AF65-F5344CB8AC3E}">
        <p14:creationId xmlns:p14="http://schemas.microsoft.com/office/powerpoint/2010/main" val="350414619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BF637749-C4EC-40F4-88F0-DC68FC5FBD5D}" type="slidenum">
              <a:rPr lang="en-US"/>
              <a:pPr>
                <a:defRPr/>
              </a:pPr>
              <a:t>‹#›</a:t>
            </a:fld>
            <a:endParaRPr lang="en-US" dirty="0"/>
          </a:p>
        </p:txBody>
      </p:sp>
    </p:spTree>
    <p:extLst>
      <p:ext uri="{BB962C8B-B14F-4D97-AF65-F5344CB8AC3E}">
        <p14:creationId xmlns:p14="http://schemas.microsoft.com/office/powerpoint/2010/main" val="27512033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9" name="Rectangle 6"/>
          <p:cNvSpPr>
            <a:spLocks noGrp="1" noChangeArrowheads="1"/>
          </p:cNvSpPr>
          <p:nvPr>
            <p:ph type="sldNum" sz="quarter" idx="12"/>
          </p:nvPr>
        </p:nvSpPr>
        <p:spPr/>
        <p:txBody>
          <a:bodyPr/>
          <a:lstStyle>
            <a:lvl1pPr>
              <a:spcBef>
                <a:spcPct val="20000"/>
              </a:spcBef>
              <a:defRPr/>
            </a:lvl1pPr>
          </a:lstStyle>
          <a:p>
            <a:pPr>
              <a:defRPr/>
            </a:pPr>
            <a:fld id="{7753212C-3E43-4C08-8B93-7F0767386738}" type="slidenum">
              <a:rPr lang="en-US"/>
              <a:pPr>
                <a:defRPr/>
              </a:pPr>
              <a:t>‹#›</a:t>
            </a:fld>
            <a:endParaRPr lang="en-US" dirty="0"/>
          </a:p>
        </p:txBody>
      </p:sp>
    </p:spTree>
    <p:extLst>
      <p:ext uri="{BB962C8B-B14F-4D97-AF65-F5344CB8AC3E}">
        <p14:creationId xmlns:p14="http://schemas.microsoft.com/office/powerpoint/2010/main" val="341780179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5" name="Rectangle 6"/>
          <p:cNvSpPr>
            <a:spLocks noGrp="1" noChangeArrowheads="1"/>
          </p:cNvSpPr>
          <p:nvPr>
            <p:ph type="sldNum" sz="quarter" idx="12"/>
          </p:nvPr>
        </p:nvSpPr>
        <p:spPr/>
        <p:txBody>
          <a:bodyPr/>
          <a:lstStyle>
            <a:lvl1pPr>
              <a:spcBef>
                <a:spcPct val="20000"/>
              </a:spcBef>
              <a:defRPr/>
            </a:lvl1pPr>
          </a:lstStyle>
          <a:p>
            <a:pPr>
              <a:defRPr/>
            </a:pPr>
            <a:fld id="{47612BEB-0F8F-4426-AA95-70D9FC82A6F6}" type="slidenum">
              <a:rPr lang="en-US"/>
              <a:pPr>
                <a:defRPr/>
              </a:pPr>
              <a:t>‹#›</a:t>
            </a:fld>
            <a:endParaRPr lang="en-US" dirty="0"/>
          </a:p>
        </p:txBody>
      </p:sp>
    </p:spTree>
    <p:extLst>
      <p:ext uri="{BB962C8B-B14F-4D97-AF65-F5344CB8AC3E}">
        <p14:creationId xmlns:p14="http://schemas.microsoft.com/office/powerpoint/2010/main" val="30730743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4" name="Rectangle 6"/>
          <p:cNvSpPr>
            <a:spLocks noGrp="1" noChangeArrowheads="1"/>
          </p:cNvSpPr>
          <p:nvPr>
            <p:ph type="sldNum" sz="quarter" idx="12"/>
          </p:nvPr>
        </p:nvSpPr>
        <p:spPr/>
        <p:txBody>
          <a:bodyPr/>
          <a:lstStyle>
            <a:lvl1pPr>
              <a:spcBef>
                <a:spcPct val="20000"/>
              </a:spcBef>
              <a:defRPr/>
            </a:lvl1pPr>
          </a:lstStyle>
          <a:p>
            <a:pPr>
              <a:defRPr/>
            </a:pPr>
            <a:fld id="{10F936A5-9C24-4CF3-A04A-C3693AB39BC8}" type="slidenum">
              <a:rPr lang="en-US"/>
              <a:pPr>
                <a:defRPr/>
              </a:pPr>
              <a:t>‹#›</a:t>
            </a:fld>
            <a:endParaRPr lang="en-US" dirty="0"/>
          </a:p>
        </p:txBody>
      </p:sp>
    </p:spTree>
    <p:extLst>
      <p:ext uri="{BB962C8B-B14F-4D97-AF65-F5344CB8AC3E}">
        <p14:creationId xmlns:p14="http://schemas.microsoft.com/office/powerpoint/2010/main" val="153071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7BAF1E-7959-4792-8794-89CBE4F715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549470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C2A5C50B-9B50-4653-A386-79DB641B5EEC}" type="slidenum">
              <a:rPr lang="en-US"/>
              <a:pPr>
                <a:defRPr/>
              </a:pPr>
              <a:t>‹#›</a:t>
            </a:fld>
            <a:endParaRPr lang="en-US" dirty="0"/>
          </a:p>
        </p:txBody>
      </p:sp>
    </p:spTree>
    <p:extLst>
      <p:ext uri="{BB962C8B-B14F-4D97-AF65-F5344CB8AC3E}">
        <p14:creationId xmlns:p14="http://schemas.microsoft.com/office/powerpoint/2010/main" val="106584986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A4467F12-C582-4FB8-B645-D2CA27458BBB}" type="slidenum">
              <a:rPr lang="en-US"/>
              <a:pPr>
                <a:defRPr/>
              </a:pPr>
              <a:t>‹#›</a:t>
            </a:fld>
            <a:endParaRPr lang="en-US" dirty="0"/>
          </a:p>
        </p:txBody>
      </p:sp>
    </p:spTree>
    <p:extLst>
      <p:ext uri="{BB962C8B-B14F-4D97-AF65-F5344CB8AC3E}">
        <p14:creationId xmlns:p14="http://schemas.microsoft.com/office/powerpoint/2010/main" val="4031690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D6FFDE84-5D5A-400D-B871-69F4CD4B5245}" type="slidenum">
              <a:rPr lang="en-US"/>
              <a:pPr>
                <a:defRPr/>
              </a:pPr>
              <a:t>‹#›</a:t>
            </a:fld>
            <a:endParaRPr lang="en-US" dirty="0"/>
          </a:p>
        </p:txBody>
      </p:sp>
    </p:spTree>
    <p:extLst>
      <p:ext uri="{BB962C8B-B14F-4D97-AF65-F5344CB8AC3E}">
        <p14:creationId xmlns:p14="http://schemas.microsoft.com/office/powerpoint/2010/main" val="31751478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B5E62A98-9DB1-4587-9432-8C2B9FEBA1D7}" type="slidenum">
              <a:rPr lang="en-US"/>
              <a:pPr>
                <a:defRPr/>
              </a:pPr>
              <a:t>‹#›</a:t>
            </a:fld>
            <a:endParaRPr lang="en-US" dirty="0"/>
          </a:p>
        </p:txBody>
      </p:sp>
    </p:spTree>
    <p:extLst>
      <p:ext uri="{BB962C8B-B14F-4D97-AF65-F5344CB8AC3E}">
        <p14:creationId xmlns:p14="http://schemas.microsoft.com/office/powerpoint/2010/main" val="33391022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DDD86ACF-8523-4219-8F54-9DABB0BDA142}" type="slidenum">
              <a:rPr lang="en-US"/>
              <a:pPr>
                <a:defRPr/>
              </a:pPr>
              <a:t>‹#›</a:t>
            </a:fld>
            <a:endParaRPr lang="en-US" dirty="0"/>
          </a:p>
        </p:txBody>
      </p:sp>
    </p:spTree>
    <p:extLst>
      <p:ext uri="{BB962C8B-B14F-4D97-AF65-F5344CB8AC3E}">
        <p14:creationId xmlns:p14="http://schemas.microsoft.com/office/powerpoint/2010/main" val="145557475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26BCDF66-DCEA-4957-90F0-013E1DD56EC8}" type="slidenum">
              <a:rPr lang="en-US"/>
              <a:pPr>
                <a:defRPr/>
              </a:pPr>
              <a:t>‹#›</a:t>
            </a:fld>
            <a:endParaRPr lang="en-US" dirty="0"/>
          </a:p>
        </p:txBody>
      </p:sp>
    </p:spTree>
    <p:extLst>
      <p:ext uri="{BB962C8B-B14F-4D97-AF65-F5344CB8AC3E}">
        <p14:creationId xmlns:p14="http://schemas.microsoft.com/office/powerpoint/2010/main" val="94986045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F835C02F-62E7-4991-AEFD-CBDB4B1DA4FF}" type="slidenum">
              <a:rPr lang="en-US"/>
              <a:pPr>
                <a:defRPr/>
              </a:pPr>
              <a:t>‹#›</a:t>
            </a:fld>
            <a:endParaRPr lang="en-US" dirty="0"/>
          </a:p>
        </p:txBody>
      </p:sp>
    </p:spTree>
    <p:extLst>
      <p:ext uri="{BB962C8B-B14F-4D97-AF65-F5344CB8AC3E}">
        <p14:creationId xmlns:p14="http://schemas.microsoft.com/office/powerpoint/2010/main" val="184603513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546823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8963110"/>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108829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316A84D-6877-42FB-A145-F66F6859820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516722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1702494"/>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98681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118168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697168"/>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133611"/>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515818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132496"/>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369699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73783322"/>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3369700"/>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510B01-CD69-4E55-A651-23CF0AC65DA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82852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846043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1818659"/>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80006988"/>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4431606"/>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6407743"/>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6920888"/>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8084706"/>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672039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31904072"/>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1503251"/>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C13BF0-EC70-4804-9A51-25B7BFCF9DA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2464658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44861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34614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4075054"/>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378882" name="Group 2"/>
          <p:cNvGrpSpPr>
            <a:grpSpLocks/>
          </p:cNvGrpSpPr>
          <p:nvPr/>
        </p:nvGrpSpPr>
        <p:grpSpPr bwMode="auto">
          <a:xfrm>
            <a:off x="0" y="0"/>
            <a:ext cx="9140825" cy="6851650"/>
            <a:chOff x="0" y="4"/>
            <a:chExt cx="5758" cy="4316"/>
          </a:xfrm>
        </p:grpSpPr>
        <p:grpSp>
          <p:nvGrpSpPr>
            <p:cNvPr id="378883" name="Group 3"/>
            <p:cNvGrpSpPr>
              <a:grpSpLocks/>
            </p:cNvGrpSpPr>
            <p:nvPr/>
          </p:nvGrpSpPr>
          <p:grpSpPr bwMode="auto">
            <a:xfrm>
              <a:off x="0" y="1161"/>
              <a:ext cx="5758" cy="3159"/>
              <a:chOff x="0" y="1161"/>
              <a:chExt cx="5758" cy="3159"/>
            </a:xfrm>
          </p:grpSpPr>
          <p:sp>
            <p:nvSpPr>
              <p:cNvPr id="378884"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Lst>
                <a:ahLst/>
                <a:cxnLst>
                  <a:cxn ang="0">
                    <a:pos x="T0" y="T1"/>
                  </a:cxn>
                  <a:cxn ang="0">
                    <a:pos x="T2" y="T3"/>
                  </a:cxn>
                  <a:cxn ang="0">
                    <a:pos x="T4" y="T5"/>
                  </a:cxn>
                  <a:cxn ang="0">
                    <a:pos x="T6" y="T7"/>
                  </a:cxn>
                  <a:cxn ang="0">
                    <a:pos x="T8" y="T9"/>
                  </a:cxn>
                  <a:cxn ang="0">
                    <a:pos x="T10" y="T11"/>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85"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grpSp>
        <p:sp>
          <p:nvSpPr>
            <p:cNvPr id="37888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87"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88"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grpSp>
          <p:nvGrpSpPr>
            <p:cNvPr id="378889" name="Group 9"/>
            <p:cNvGrpSpPr>
              <a:grpSpLocks/>
            </p:cNvGrpSpPr>
            <p:nvPr/>
          </p:nvGrpSpPr>
          <p:grpSpPr bwMode="auto">
            <a:xfrm>
              <a:off x="348" y="4"/>
              <a:ext cx="5410" cy="4316"/>
              <a:chOff x="348" y="4"/>
              <a:chExt cx="5410" cy="4316"/>
            </a:xfrm>
          </p:grpSpPr>
          <p:sp>
            <p:nvSpPr>
              <p:cNvPr id="37889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Lst>
                <a:ahLst/>
                <a:cxnLst>
                  <a:cxn ang="0">
                    <a:pos x="T0" y="T1"/>
                  </a:cxn>
                  <a:cxn ang="0">
                    <a:pos x="T2" y="T3"/>
                  </a:cxn>
                  <a:cxn ang="0">
                    <a:pos x="T4" y="T5"/>
                  </a:cxn>
                  <a:cxn ang="0">
                    <a:pos x="T6" y="T7"/>
                  </a:cxn>
                  <a:cxn ang="0">
                    <a:pos x="T8" y="T9"/>
                  </a:cxn>
                  <a:cxn ang="0">
                    <a:pos x="T10" y="T11"/>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9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92"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9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9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889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grpSp>
      </p:grpSp>
      <p:sp>
        <p:nvSpPr>
          <p:cNvPr id="378896" name="Rectangle 16"/>
          <p:cNvSpPr>
            <a:spLocks noGrp="1" noChangeArrowheads="1"/>
          </p:cNvSpPr>
          <p:nvPr>
            <p:ph type="ctrTitle" sz="quarter"/>
          </p:nvPr>
        </p:nvSpPr>
        <p:spPr>
          <a:xfrm>
            <a:off x="1066800" y="152400"/>
            <a:ext cx="7620000" cy="1600200"/>
          </a:xfrm>
        </p:spPr>
        <p:txBody>
          <a:bodyPr anchorCtr="1"/>
          <a:lstStyle>
            <a:lvl1pPr>
              <a:defRPr sz="4400"/>
            </a:lvl1pPr>
          </a:lstStyle>
          <a:p>
            <a:pPr lvl="0"/>
            <a:r>
              <a:rPr lang="en-US" altLang="en-US" noProof="0" smtClean="0"/>
              <a:t>Click to edit Master title style</a:t>
            </a:r>
          </a:p>
        </p:txBody>
      </p:sp>
      <p:sp>
        <p:nvSpPr>
          <p:cNvPr id="378897" name="Rectangle 17"/>
          <p:cNvSpPr>
            <a:spLocks noGrp="1" noChangeArrowheads="1"/>
          </p:cNvSpPr>
          <p:nvPr>
            <p:ph type="subTitle" sz="quarter" idx="1"/>
          </p:nvPr>
        </p:nvSpPr>
        <p:spPr>
          <a:xfrm>
            <a:off x="1066800" y="1981200"/>
            <a:ext cx="7623175" cy="1524000"/>
          </a:xfrm>
        </p:spPr>
        <p:txBody>
          <a:bodyPr/>
          <a:lstStyle>
            <a:lvl1pPr marL="0" indent="0" algn="ctr">
              <a:buFont typeface="Wingdings" pitchFamily="2" charset="2"/>
              <a:buNone/>
              <a:defRPr b="1">
                <a:solidFill>
                  <a:srgbClr val="FEFEA0"/>
                </a:solidFill>
                <a:effectLst>
                  <a:outerShdw blurRad="38100" dist="38100" dir="2700000" algn="tl">
                    <a:srgbClr val="000000"/>
                  </a:outerShdw>
                </a:effectLst>
              </a:defRPr>
            </a:lvl1pPr>
          </a:lstStyle>
          <a:p>
            <a:pPr lvl="0"/>
            <a:r>
              <a:rPr lang="en-US" altLang="en-US" noProof="0" smtClean="0"/>
              <a:t>Click to edit Master subtitle style</a:t>
            </a:r>
          </a:p>
        </p:txBody>
      </p:sp>
      <p:sp>
        <p:nvSpPr>
          <p:cNvPr id="378898" name="Rectangle 18"/>
          <p:cNvSpPr>
            <a:spLocks noGrp="1" noChangeArrowheads="1"/>
          </p:cNvSpPr>
          <p:nvPr>
            <p:ph type="dt" sz="quarter" idx="2"/>
          </p:nvPr>
        </p:nvSpPr>
        <p:spPr bwMode="auto">
          <a:xfrm>
            <a:off x="1066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FFFFFF"/>
                  </a:outerShdw>
                </a:effectLst>
              </a:defRPr>
            </a:lvl1pPr>
          </a:lstStyle>
          <a:p>
            <a:pPr fontAlgn="base">
              <a:spcBef>
                <a:spcPct val="0"/>
              </a:spcBef>
              <a:spcAft>
                <a:spcPct val="0"/>
              </a:spcAft>
            </a:pPr>
            <a:endParaRPr lang="en-US" altLang="en-US" smtClean="0">
              <a:solidFill>
                <a:srgbClr val="000000"/>
              </a:solidFill>
            </a:endParaRPr>
          </a:p>
        </p:txBody>
      </p:sp>
      <p:sp>
        <p:nvSpPr>
          <p:cNvPr id="378900" name="Rectangle 20"/>
          <p:cNvSpPr>
            <a:spLocks noGrp="1" noChangeArrowheads="1"/>
          </p:cNvSpPr>
          <p:nvPr>
            <p:ph type="sldNum" sz="quarter" idx="4"/>
          </p:nvPr>
        </p:nvSpPr>
        <p:spPr>
          <a:xfrm>
            <a:off x="6705600" y="6248400"/>
            <a:ext cx="1905000" cy="457200"/>
          </a:xfrm>
        </p:spPr>
        <p:txBody>
          <a:bodyPr/>
          <a:lstStyle>
            <a:lvl1pPr>
              <a:defRPr sz="1000" b="0" i="0">
                <a:effectLst>
                  <a:outerShdw blurRad="38100" dist="38100" dir="2700000" algn="tl">
                    <a:srgbClr val="FFFFFF"/>
                  </a:outerShdw>
                </a:effectLst>
              </a:defRPr>
            </a:lvl1pPr>
          </a:lstStyle>
          <a:p>
            <a:fld id="{1EBE553D-52FA-4A2E-B8B6-B727FB6E1DC8}" type="slidenum">
              <a:rPr lang="en-US" altLang="en-US">
                <a:solidFill>
                  <a:srgbClr val="000000"/>
                </a:solidFill>
              </a:rPr>
              <a:pPr/>
              <a:t>‹#›</a:t>
            </a:fld>
            <a:endParaRPr lang="en-US" altLang="en-US">
              <a:solidFill>
                <a:srgbClr val="000000"/>
              </a:solidFill>
            </a:endParaRPr>
          </a:p>
        </p:txBody>
      </p:sp>
      <p:grpSp>
        <p:nvGrpSpPr>
          <p:cNvPr id="379015" name="Group 135"/>
          <p:cNvGrpSpPr>
            <a:grpSpLocks/>
          </p:cNvGrpSpPr>
          <p:nvPr userDrawn="1"/>
        </p:nvGrpSpPr>
        <p:grpSpPr bwMode="auto">
          <a:xfrm>
            <a:off x="2627313" y="2514600"/>
            <a:ext cx="4502150" cy="4130675"/>
            <a:chOff x="1655" y="1584"/>
            <a:chExt cx="2836" cy="2602"/>
          </a:xfrm>
        </p:grpSpPr>
        <p:sp>
          <p:nvSpPr>
            <p:cNvPr id="378997" name="Pyr4"/>
            <p:cNvSpPr>
              <a:spLocks noEditPoints="1" noChangeArrowheads="1"/>
            </p:cNvSpPr>
            <p:nvPr userDrawn="1"/>
          </p:nvSpPr>
          <p:spPr bwMode="auto">
            <a:xfrm>
              <a:off x="1655" y="3518"/>
              <a:ext cx="2836" cy="662"/>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gradFill rotWithShape="1">
              <a:gsLst>
                <a:gs pos="0">
                  <a:srgbClr val="93B2ED"/>
                </a:gs>
                <a:gs pos="100000">
                  <a:srgbClr val="6D8FE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ltLang="en-US" smtClean="0">
                <a:solidFill>
                  <a:srgbClr val="000000"/>
                </a:solidFill>
              </a:endParaRPr>
            </a:p>
          </p:txBody>
        </p:sp>
        <p:sp>
          <p:nvSpPr>
            <p:cNvPr id="378998" name="Text Box 118"/>
            <p:cNvSpPr txBox="1">
              <a:spLocks noChangeArrowheads="1"/>
            </p:cNvSpPr>
            <p:nvPr userDrawn="1"/>
          </p:nvSpPr>
          <p:spPr bwMode="auto">
            <a:xfrm>
              <a:off x="2591" y="3934"/>
              <a:ext cx="9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600" b="1" smtClean="0">
                  <a:solidFill>
                    <a:srgbClr val="000000"/>
                  </a:solidFill>
                </a:rPr>
                <a:t>Instruction</a:t>
              </a:r>
            </a:p>
          </p:txBody>
        </p:sp>
        <p:sp>
          <p:nvSpPr>
            <p:cNvPr id="378999" name="AutoShape 119"/>
            <p:cNvSpPr>
              <a:spLocks noChangeArrowheads="1"/>
            </p:cNvSpPr>
            <p:nvPr userDrawn="1"/>
          </p:nvSpPr>
          <p:spPr bwMode="auto">
            <a:xfrm rot="10800000">
              <a:off x="2632" y="2844"/>
              <a:ext cx="1498" cy="68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gradFill rotWithShape="0">
              <a:gsLst>
                <a:gs pos="0">
                  <a:srgbClr val="FEFEA0"/>
                </a:gs>
                <a:gs pos="100000">
                  <a:srgbClr val="93B2E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0" fontAlgn="base" hangingPunct="0">
                <a:spcBef>
                  <a:spcPct val="0"/>
                </a:spcBef>
                <a:spcAft>
                  <a:spcPct val="0"/>
                </a:spcAft>
              </a:pPr>
              <a:endParaRPr lang="en-US" altLang="en-US" sz="2400" smtClean="0">
                <a:solidFill>
                  <a:srgbClr val="000000"/>
                </a:solidFill>
              </a:endParaRPr>
            </a:p>
          </p:txBody>
        </p:sp>
        <p:sp>
          <p:nvSpPr>
            <p:cNvPr id="379000" name="Text Box 120"/>
            <p:cNvSpPr txBox="1">
              <a:spLocks noChangeArrowheads="1"/>
            </p:cNvSpPr>
            <p:nvPr userDrawn="1"/>
          </p:nvSpPr>
          <p:spPr bwMode="auto">
            <a:xfrm>
              <a:off x="3336" y="2937"/>
              <a:ext cx="47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200" b="1" smtClean="0">
                  <a:solidFill>
                    <a:srgbClr val="000000"/>
                  </a:solidFill>
                </a:rPr>
                <a:t>Goals</a:t>
              </a:r>
              <a:endParaRPr lang="en-US" altLang="en-US" sz="2000" b="1" smtClean="0">
                <a:solidFill>
                  <a:srgbClr val="000000"/>
                </a:solidFill>
              </a:endParaRPr>
            </a:p>
          </p:txBody>
        </p:sp>
        <p:sp>
          <p:nvSpPr>
            <p:cNvPr id="379001" name="AutoShape 121"/>
            <p:cNvSpPr>
              <a:spLocks noChangeArrowheads="1"/>
            </p:cNvSpPr>
            <p:nvPr userDrawn="1"/>
          </p:nvSpPr>
          <p:spPr bwMode="auto">
            <a:xfrm>
              <a:off x="2019" y="2844"/>
              <a:ext cx="1203" cy="682"/>
            </a:xfrm>
            <a:prstGeom prst="parallelogram">
              <a:avLst>
                <a:gd name="adj" fmla="val 54274"/>
              </a:avLst>
            </a:prstGeom>
            <a:gradFill rotWithShape="1">
              <a:gsLst>
                <a:gs pos="0">
                  <a:srgbClr val="FEFEA0"/>
                </a:gs>
                <a:gs pos="100000">
                  <a:srgbClr val="93B2E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79002" name="Text Box 122"/>
            <p:cNvSpPr txBox="1">
              <a:spLocks noChangeArrowheads="1"/>
            </p:cNvSpPr>
            <p:nvPr userDrawn="1"/>
          </p:nvSpPr>
          <p:spPr bwMode="auto">
            <a:xfrm>
              <a:off x="2297" y="2937"/>
              <a:ext cx="7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1200" b="1" smtClean="0">
                  <a:solidFill>
                    <a:srgbClr val="000000"/>
                  </a:solidFill>
                </a:rPr>
                <a:t>Assessment</a:t>
              </a:r>
              <a:endParaRPr lang="en-US" altLang="en-US" sz="2300" b="1" smtClean="0">
                <a:solidFill>
                  <a:srgbClr val="000000"/>
                </a:solidFill>
              </a:endParaRPr>
            </a:p>
          </p:txBody>
        </p:sp>
        <p:grpSp>
          <p:nvGrpSpPr>
            <p:cNvPr id="379003" name="Group 123"/>
            <p:cNvGrpSpPr>
              <a:grpSpLocks/>
            </p:cNvGrpSpPr>
            <p:nvPr userDrawn="1"/>
          </p:nvGrpSpPr>
          <p:grpSpPr bwMode="auto">
            <a:xfrm>
              <a:off x="2380" y="1584"/>
              <a:ext cx="1389" cy="1274"/>
              <a:chOff x="1819" y="155"/>
              <a:chExt cx="2189" cy="1824"/>
            </a:xfrm>
          </p:grpSpPr>
          <p:sp>
            <p:nvSpPr>
              <p:cNvPr id="379004" name="AutoShape 124"/>
              <p:cNvSpPr>
                <a:spLocks noChangeArrowheads="1"/>
              </p:cNvSpPr>
              <p:nvPr userDrawn="1"/>
            </p:nvSpPr>
            <p:spPr bwMode="auto">
              <a:xfrm>
                <a:off x="2879" y="155"/>
                <a:ext cx="1129" cy="1824"/>
              </a:xfrm>
              <a:prstGeom prst="rtTriangle">
                <a:avLst/>
              </a:prstGeom>
              <a:solidFill>
                <a:srgbClr val="FEFE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79005" name="AutoShape 125"/>
              <p:cNvSpPr>
                <a:spLocks noChangeArrowheads="1"/>
              </p:cNvSpPr>
              <p:nvPr userDrawn="1"/>
            </p:nvSpPr>
            <p:spPr bwMode="auto">
              <a:xfrm flipH="1">
                <a:off x="1819" y="155"/>
                <a:ext cx="1071" cy="1824"/>
              </a:xfrm>
              <a:prstGeom prst="rtTriangle">
                <a:avLst/>
              </a:prstGeom>
              <a:solidFill>
                <a:srgbClr val="FEFE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sp>
          <p:nvSpPr>
            <p:cNvPr id="379006" name="Text Box 126"/>
            <p:cNvSpPr txBox="1">
              <a:spLocks noChangeArrowheads="1"/>
            </p:cNvSpPr>
            <p:nvPr userDrawn="1"/>
          </p:nvSpPr>
          <p:spPr bwMode="auto">
            <a:xfrm>
              <a:off x="2792" y="2394"/>
              <a:ext cx="5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1200" smtClean="0">
                  <a:solidFill>
                    <a:srgbClr val="000000"/>
                  </a:solidFill>
                </a:rPr>
                <a:t>For </a:t>
              </a:r>
              <a:r>
                <a:rPr lang="en-US" altLang="en-US" sz="1200" b="1" i="1" smtClean="0">
                  <a:solidFill>
                    <a:srgbClr val="000000"/>
                  </a:solidFill>
                </a:rPr>
                <a:t>Each</a:t>
              </a:r>
              <a:r>
                <a:rPr lang="en-US" altLang="en-US" sz="1200" smtClean="0">
                  <a:solidFill>
                    <a:srgbClr val="000000"/>
                  </a:solidFill>
                </a:rPr>
                <a:t> Student</a:t>
              </a:r>
            </a:p>
          </p:txBody>
        </p:sp>
        <p:sp>
          <p:nvSpPr>
            <p:cNvPr id="379007" name="Text Box 127"/>
            <p:cNvSpPr txBox="1">
              <a:spLocks noChangeArrowheads="1"/>
            </p:cNvSpPr>
            <p:nvPr userDrawn="1"/>
          </p:nvSpPr>
          <p:spPr bwMode="auto">
            <a:xfrm>
              <a:off x="2701" y="3430"/>
              <a:ext cx="632" cy="246"/>
            </a:xfrm>
            <a:prstGeom prst="rect">
              <a:avLst/>
            </a:prstGeom>
            <a:noFill/>
            <a:ln>
              <a:noFill/>
            </a:ln>
            <a:extLst>
              <a:ext uri="{909E8E84-426E-40DD-AFC4-6F175D3DCCD1}">
                <a14:hiddenFill xmlns:a14="http://schemas.microsoft.com/office/drawing/2010/main">
                  <a:solidFill>
                    <a:srgbClr val="653CC2"/>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lnSpc>
                  <a:spcPct val="80000"/>
                </a:lnSpc>
                <a:spcBef>
                  <a:spcPct val="0"/>
                </a:spcBef>
                <a:spcAft>
                  <a:spcPct val="0"/>
                </a:spcAft>
              </a:pPr>
              <a:r>
                <a:rPr lang="en-US" altLang="en-US" sz="1600" smtClean="0">
                  <a:solidFill>
                    <a:srgbClr val="000000"/>
                  </a:solidFill>
                  <a:cs typeface="Arial" pitchFamily="34" charset="0"/>
                </a:rPr>
                <a:t>For </a:t>
              </a:r>
              <a:r>
                <a:rPr lang="en-US" altLang="en-US" sz="1600" b="1" i="1" smtClean="0">
                  <a:solidFill>
                    <a:srgbClr val="000000"/>
                  </a:solidFill>
                  <a:cs typeface="Arial" pitchFamily="34" charset="0"/>
                </a:rPr>
                <a:t>All</a:t>
              </a:r>
              <a:r>
                <a:rPr lang="en-US" altLang="en-US" sz="1600" smtClean="0">
                  <a:solidFill>
                    <a:srgbClr val="000000"/>
                  </a:solidFill>
                  <a:cs typeface="Arial" pitchFamily="34" charset="0"/>
                </a:rPr>
                <a:t> Students</a:t>
              </a:r>
              <a:endParaRPr lang="en-US" altLang="en-US" sz="1600" smtClean="0">
                <a:solidFill>
                  <a:srgbClr val="000000"/>
                </a:solidFill>
              </a:endParaRPr>
            </a:p>
          </p:txBody>
        </p:sp>
        <p:sp>
          <p:nvSpPr>
            <p:cNvPr id="379008" name="AutoShape 128"/>
            <p:cNvSpPr>
              <a:spLocks noChangeArrowheads="1"/>
            </p:cNvSpPr>
            <p:nvPr userDrawn="1"/>
          </p:nvSpPr>
          <p:spPr bwMode="auto">
            <a:xfrm rot="-1721274">
              <a:off x="2502" y="3390"/>
              <a:ext cx="399" cy="632"/>
            </a:xfrm>
            <a:prstGeom prst="curvedRightArrow">
              <a:avLst>
                <a:gd name="adj1" fmla="val 25255"/>
                <a:gd name="adj2" fmla="val 55277"/>
                <a:gd name="adj3" fmla="val 28009"/>
              </a:avLst>
            </a:prstGeom>
            <a:gradFill rotWithShape="1">
              <a:gsLst>
                <a:gs pos="0">
                  <a:srgbClr val="CC0000"/>
                </a:gs>
                <a:gs pos="100000">
                  <a:srgbClr val="FDE94A"/>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smtClean="0">
                <a:solidFill>
                  <a:srgbClr val="000000"/>
                </a:solidFill>
              </a:endParaRPr>
            </a:p>
          </p:txBody>
        </p:sp>
        <p:sp>
          <p:nvSpPr>
            <p:cNvPr id="379009" name="AutoShape 129"/>
            <p:cNvSpPr>
              <a:spLocks noChangeArrowheads="1"/>
            </p:cNvSpPr>
            <p:nvPr userDrawn="1"/>
          </p:nvSpPr>
          <p:spPr bwMode="auto">
            <a:xfrm rot="-2830702">
              <a:off x="2995" y="3550"/>
              <a:ext cx="679" cy="313"/>
            </a:xfrm>
            <a:prstGeom prst="curvedUpArrow">
              <a:avLst>
                <a:gd name="adj1" fmla="val 34528"/>
                <a:gd name="adj2" fmla="val 81109"/>
                <a:gd name="adj3" fmla="val 47625"/>
              </a:avLst>
            </a:prstGeom>
            <a:gradFill rotWithShape="1">
              <a:gsLst>
                <a:gs pos="0">
                  <a:srgbClr val="CC0000"/>
                </a:gs>
                <a:gs pos="100000">
                  <a:srgbClr val="FDE94A"/>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pPr fontAlgn="base">
                <a:spcBef>
                  <a:spcPct val="0"/>
                </a:spcBef>
                <a:spcAft>
                  <a:spcPct val="0"/>
                </a:spcAft>
              </a:pPr>
              <a:endParaRPr lang="en-US" altLang="en-US" smtClean="0">
                <a:solidFill>
                  <a:srgbClr val="000000"/>
                </a:solidFill>
              </a:endParaRPr>
            </a:p>
          </p:txBody>
        </p:sp>
        <p:sp>
          <p:nvSpPr>
            <p:cNvPr id="379010" name="AutoShape 130"/>
            <p:cNvSpPr>
              <a:spLocks noChangeArrowheads="1"/>
            </p:cNvSpPr>
            <p:nvPr userDrawn="1"/>
          </p:nvSpPr>
          <p:spPr bwMode="auto">
            <a:xfrm rot="11295028">
              <a:off x="2689" y="3162"/>
              <a:ext cx="883" cy="212"/>
            </a:xfrm>
            <a:prstGeom prst="curvedUpArrow">
              <a:avLst>
                <a:gd name="adj1" fmla="val 62804"/>
                <a:gd name="adj2" fmla="val 146106"/>
                <a:gd name="adj3" fmla="val 33333"/>
              </a:avLst>
            </a:prstGeom>
            <a:gradFill rotWithShape="1">
              <a:gsLst>
                <a:gs pos="0">
                  <a:srgbClr val="CC0000"/>
                </a:gs>
                <a:gs pos="100000">
                  <a:srgbClr val="FDE94A"/>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fontAlgn="base">
                <a:spcBef>
                  <a:spcPct val="0"/>
                </a:spcBef>
                <a:spcAft>
                  <a:spcPct val="0"/>
                </a:spcAft>
              </a:pPr>
              <a:endParaRPr lang="en-US" altLang="en-US" smtClean="0">
                <a:solidFill>
                  <a:srgbClr val="000000"/>
                </a:solidFill>
              </a:endParaRPr>
            </a:p>
          </p:txBody>
        </p:sp>
        <p:grpSp>
          <p:nvGrpSpPr>
            <p:cNvPr id="379011" name="Group 131"/>
            <p:cNvGrpSpPr>
              <a:grpSpLocks/>
            </p:cNvGrpSpPr>
            <p:nvPr userDrawn="1"/>
          </p:nvGrpSpPr>
          <p:grpSpPr bwMode="auto">
            <a:xfrm>
              <a:off x="1656" y="1585"/>
              <a:ext cx="2832" cy="2601"/>
              <a:chOff x="667" y="80"/>
              <a:chExt cx="4520" cy="4152"/>
            </a:xfrm>
          </p:grpSpPr>
          <p:sp>
            <p:nvSpPr>
              <p:cNvPr id="379012" name="Line 132"/>
              <p:cNvSpPr>
                <a:spLocks noChangeShapeType="1"/>
              </p:cNvSpPr>
              <p:nvPr userDrawn="1"/>
            </p:nvSpPr>
            <p:spPr bwMode="auto">
              <a:xfrm flipH="1">
                <a:off x="667" y="80"/>
                <a:ext cx="2246" cy="4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79013" name="Line 133"/>
              <p:cNvSpPr>
                <a:spLocks noChangeShapeType="1"/>
              </p:cNvSpPr>
              <p:nvPr userDrawn="1"/>
            </p:nvSpPr>
            <p:spPr bwMode="auto">
              <a:xfrm>
                <a:off x="2907" y="80"/>
                <a:ext cx="2277" cy="41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79014" name="Line 134"/>
              <p:cNvSpPr>
                <a:spLocks noChangeShapeType="1"/>
              </p:cNvSpPr>
              <p:nvPr userDrawn="1"/>
            </p:nvSpPr>
            <p:spPr bwMode="auto">
              <a:xfrm>
                <a:off x="667" y="4224"/>
                <a:ext cx="452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pSp>
      </p:grpSp>
    </p:spTree>
    <p:extLst>
      <p:ext uri="{BB962C8B-B14F-4D97-AF65-F5344CB8AC3E}">
        <p14:creationId xmlns:p14="http://schemas.microsoft.com/office/powerpoint/2010/main" val="210898184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p:txBody>
          <a:bodyPr/>
          <a:lstStyle>
            <a:lvl1pPr>
              <a:defRPr/>
            </a:lvl1pPr>
          </a:lstStyle>
          <a:p>
            <a:fld id="{7EDA6560-CB13-41F4-BE5E-39FFB4A76C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710182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p:txBody>
          <a:bodyPr/>
          <a:lstStyle>
            <a:lvl1pPr>
              <a:defRPr/>
            </a:lvl1pPr>
          </a:lstStyle>
          <a:p>
            <a:fld id="{A29190E9-1392-4025-831D-011D0E1193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011901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371600"/>
            <a:ext cx="40830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371600"/>
            <a:ext cx="40830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6" name="Slide Number Placeholder 5"/>
          <p:cNvSpPr>
            <a:spLocks noGrp="1"/>
          </p:cNvSpPr>
          <p:nvPr>
            <p:ph type="sldNum" sz="quarter" idx="11"/>
          </p:nvPr>
        </p:nvSpPr>
        <p:spPr/>
        <p:txBody>
          <a:bodyPr/>
          <a:lstStyle>
            <a:lvl1pPr>
              <a:defRPr/>
            </a:lvl1pPr>
          </a:lstStyle>
          <a:p>
            <a:fld id="{0BD2034B-2DE3-4692-8163-DA2CB0DB89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60405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8" name="Slide Number Placeholder 7"/>
          <p:cNvSpPr>
            <a:spLocks noGrp="1"/>
          </p:cNvSpPr>
          <p:nvPr>
            <p:ph type="sldNum" sz="quarter" idx="11"/>
          </p:nvPr>
        </p:nvSpPr>
        <p:spPr/>
        <p:txBody>
          <a:bodyPr/>
          <a:lstStyle>
            <a:lvl1pPr>
              <a:defRPr/>
            </a:lvl1pPr>
          </a:lstStyle>
          <a:p>
            <a:fld id="{69839AE1-B4B8-426D-8F8C-90C1A07C096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93740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4" name="Slide Number Placeholder 3"/>
          <p:cNvSpPr>
            <a:spLocks noGrp="1"/>
          </p:cNvSpPr>
          <p:nvPr>
            <p:ph type="sldNum" sz="quarter" idx="11"/>
          </p:nvPr>
        </p:nvSpPr>
        <p:spPr/>
        <p:txBody>
          <a:bodyPr/>
          <a:lstStyle>
            <a:lvl1pPr>
              <a:defRPr/>
            </a:lvl1pPr>
          </a:lstStyle>
          <a:p>
            <a:fld id="{0A745DFB-8F76-42A8-8EB4-A0A1576448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97587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3" name="Slide Number Placeholder 2"/>
          <p:cNvSpPr>
            <a:spLocks noGrp="1"/>
          </p:cNvSpPr>
          <p:nvPr>
            <p:ph type="sldNum" sz="quarter" idx="11"/>
          </p:nvPr>
        </p:nvSpPr>
        <p:spPr/>
        <p:txBody>
          <a:bodyPr/>
          <a:lstStyle>
            <a:lvl1pPr>
              <a:defRPr/>
            </a:lvl1pPr>
          </a:lstStyle>
          <a:p>
            <a:fld id="{B2835858-595A-4349-A64B-7564D7884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0834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61708A-63DA-4B78-8A5B-8C68E78683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232098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6" name="Slide Number Placeholder 5"/>
          <p:cNvSpPr>
            <a:spLocks noGrp="1"/>
          </p:cNvSpPr>
          <p:nvPr>
            <p:ph type="sldNum" sz="quarter" idx="11"/>
          </p:nvPr>
        </p:nvSpPr>
        <p:spPr/>
        <p:txBody>
          <a:bodyPr/>
          <a:lstStyle>
            <a:lvl1pPr>
              <a:defRPr/>
            </a:lvl1pPr>
          </a:lstStyle>
          <a:p>
            <a:fld id="{EBD5A756-23EC-4DE3-88AA-AED7B5BB82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277039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6" name="Slide Number Placeholder 5"/>
          <p:cNvSpPr>
            <a:spLocks noGrp="1"/>
          </p:cNvSpPr>
          <p:nvPr>
            <p:ph type="sldNum" sz="quarter" idx="11"/>
          </p:nvPr>
        </p:nvSpPr>
        <p:spPr/>
        <p:txBody>
          <a:bodyPr/>
          <a:lstStyle>
            <a:lvl1pPr>
              <a:defRPr/>
            </a:lvl1pPr>
          </a:lstStyle>
          <a:p>
            <a:fld id="{9B1B6EB2-BD42-4E8F-BA67-9292368F4E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083792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p:txBody>
          <a:bodyPr/>
          <a:lstStyle>
            <a:lvl1pPr>
              <a:defRPr/>
            </a:lvl1pPr>
          </a:lstStyle>
          <a:p>
            <a:fld id="{29B97A31-AC2B-40CB-B212-732D999C5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109236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152400"/>
            <a:ext cx="2079625"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152400"/>
            <a:ext cx="6086475"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p:txBody>
          <a:bodyPr/>
          <a:lstStyle>
            <a:lvl1pPr>
              <a:defRPr/>
            </a:lvl1pPr>
          </a:lstStyle>
          <a:p>
            <a:fld id="{3DD424C1-FFF4-4446-AE44-59BC688A90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435547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371600"/>
            <a:ext cx="408305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997450" y="1371600"/>
            <a:ext cx="4083050" cy="4953000"/>
          </a:xfrm>
        </p:spPr>
        <p:txBody>
          <a:bodyPr/>
          <a:lstStyle/>
          <a:p>
            <a:endParaRPr lang="en-US"/>
          </a:p>
        </p:txBody>
      </p:sp>
      <p:sp>
        <p:nvSpPr>
          <p:cNvPr id="5" name="Footer Placeholder 4"/>
          <p:cNvSpPr>
            <a:spLocks noGrp="1"/>
          </p:cNvSpPr>
          <p:nvPr>
            <p:ph type="ftr" sz="quarter" idx="10"/>
          </p:nvPr>
        </p:nvSpPr>
        <p:spPr>
          <a:xfrm>
            <a:off x="3429000" y="6400800"/>
            <a:ext cx="2895600" cy="381000"/>
          </a:xfrm>
        </p:spPr>
        <p:txBody>
          <a:bodyPr/>
          <a:lstStyle>
            <a:lvl1pPr>
              <a:defRPr/>
            </a:lvl1pPr>
          </a:lstStyle>
          <a:p>
            <a:r>
              <a:rPr lang="en-US" altLang="en-US">
                <a:solidFill>
                  <a:srgbClr val="000000"/>
                </a:solidFill>
              </a:rPr>
              <a:t>Kame'enui, Simmons, Coyne, &amp; Harn © 2003</a:t>
            </a:r>
          </a:p>
        </p:txBody>
      </p:sp>
      <p:sp>
        <p:nvSpPr>
          <p:cNvPr id="6" name="Slide Number Placeholder 5"/>
          <p:cNvSpPr>
            <a:spLocks noGrp="1"/>
          </p:cNvSpPr>
          <p:nvPr>
            <p:ph type="sldNum" sz="quarter" idx="11"/>
          </p:nvPr>
        </p:nvSpPr>
        <p:spPr>
          <a:xfrm>
            <a:off x="7086600" y="6477000"/>
            <a:ext cx="1905000" cy="304800"/>
          </a:xfrm>
        </p:spPr>
        <p:txBody>
          <a:bodyPr/>
          <a:lstStyle>
            <a:lvl1pPr>
              <a:defRPr/>
            </a:lvl1pPr>
          </a:lstStyle>
          <a:p>
            <a:fld id="{8FFF1277-37DE-4BC1-83F7-FF9FB69ACE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287567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52400"/>
            <a:ext cx="83185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429000" y="6400800"/>
            <a:ext cx="2895600" cy="381000"/>
          </a:xfrm>
        </p:spPr>
        <p:txBody>
          <a:bodyPr/>
          <a:lstStyle>
            <a:lvl1pPr>
              <a:defRPr/>
            </a:lvl1pPr>
          </a:lstStyle>
          <a:p>
            <a:r>
              <a:rPr lang="en-US" altLang="en-US">
                <a:solidFill>
                  <a:srgbClr val="000000"/>
                </a:solidFill>
              </a:rPr>
              <a:t>Kame'enui, Simmons, Coyne, &amp; Harn © 2003</a:t>
            </a:r>
          </a:p>
        </p:txBody>
      </p:sp>
      <p:sp>
        <p:nvSpPr>
          <p:cNvPr id="4" name="Slide Number Placeholder 3"/>
          <p:cNvSpPr>
            <a:spLocks noGrp="1"/>
          </p:cNvSpPr>
          <p:nvPr>
            <p:ph type="sldNum" sz="quarter" idx="11"/>
          </p:nvPr>
        </p:nvSpPr>
        <p:spPr>
          <a:xfrm>
            <a:off x="7086600" y="6477000"/>
            <a:ext cx="1905000" cy="304800"/>
          </a:xfrm>
        </p:spPr>
        <p:txBody>
          <a:bodyPr/>
          <a:lstStyle>
            <a:lvl1pPr>
              <a:defRPr/>
            </a:lvl1pPr>
          </a:lstStyle>
          <a:p>
            <a:fld id="{BD3C89E5-9040-422E-9266-142069E17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135884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371600"/>
            <a:ext cx="83185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000" y="3924300"/>
            <a:ext cx="83185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429000" y="6400800"/>
            <a:ext cx="2895600" cy="381000"/>
          </a:xfrm>
        </p:spPr>
        <p:txBody>
          <a:bodyPr/>
          <a:lstStyle>
            <a:lvl1pPr>
              <a:defRPr/>
            </a:lvl1pPr>
          </a:lstStyle>
          <a:p>
            <a:r>
              <a:rPr lang="en-US" altLang="en-US">
                <a:solidFill>
                  <a:srgbClr val="000000"/>
                </a:solidFill>
              </a:rPr>
              <a:t>Kame'enui, Simmons, Coyne, &amp; Harn © 2003</a:t>
            </a:r>
          </a:p>
        </p:txBody>
      </p:sp>
      <p:sp>
        <p:nvSpPr>
          <p:cNvPr id="6" name="Slide Number Placeholder 5"/>
          <p:cNvSpPr>
            <a:spLocks noGrp="1"/>
          </p:cNvSpPr>
          <p:nvPr>
            <p:ph type="sldNum" sz="quarter" idx="11"/>
          </p:nvPr>
        </p:nvSpPr>
        <p:spPr>
          <a:xfrm>
            <a:off x="7086600" y="6477000"/>
            <a:ext cx="1905000" cy="304800"/>
          </a:xfrm>
        </p:spPr>
        <p:txBody>
          <a:bodyPr/>
          <a:lstStyle>
            <a:lvl1pPr>
              <a:defRPr/>
            </a:lvl1pPr>
          </a:lstStyle>
          <a:p>
            <a:fld id="{E8B01F99-2A11-490B-BE26-7559798B99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660618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371600"/>
            <a:ext cx="8318500" cy="4953000"/>
          </a:xfrm>
        </p:spPr>
        <p:txBody>
          <a:bodyPr/>
          <a:lstStyle/>
          <a:p>
            <a:endParaRPr lang="en-US"/>
          </a:p>
        </p:txBody>
      </p:sp>
      <p:sp>
        <p:nvSpPr>
          <p:cNvPr id="4" name="Footer Placeholder 3"/>
          <p:cNvSpPr>
            <a:spLocks noGrp="1"/>
          </p:cNvSpPr>
          <p:nvPr>
            <p:ph type="ftr" sz="quarter" idx="10"/>
          </p:nvPr>
        </p:nvSpPr>
        <p:spPr>
          <a:xfrm>
            <a:off x="3429000" y="6400800"/>
            <a:ext cx="2895600" cy="381000"/>
          </a:xfrm>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a:xfrm>
            <a:off x="7086600" y="6477000"/>
            <a:ext cx="1905000" cy="304800"/>
          </a:xfrm>
        </p:spPr>
        <p:txBody>
          <a:bodyPr/>
          <a:lstStyle>
            <a:lvl1pPr>
              <a:defRPr/>
            </a:lvl1pPr>
          </a:lstStyle>
          <a:p>
            <a:fld id="{6EDEE378-1671-4F5B-9041-35955532E6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6505272"/>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543800" cy="9144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62000" y="1371600"/>
            <a:ext cx="8318500" cy="4953000"/>
          </a:xfrm>
        </p:spPr>
        <p:txBody>
          <a:bodyPr/>
          <a:lstStyle/>
          <a:p>
            <a:endParaRPr lang="en-US"/>
          </a:p>
        </p:txBody>
      </p:sp>
      <p:sp>
        <p:nvSpPr>
          <p:cNvPr id="4" name="Footer Placeholder 3"/>
          <p:cNvSpPr>
            <a:spLocks noGrp="1"/>
          </p:cNvSpPr>
          <p:nvPr>
            <p:ph type="ftr" sz="quarter" idx="10"/>
          </p:nvPr>
        </p:nvSpPr>
        <p:spPr>
          <a:xfrm>
            <a:off x="3429000" y="6400800"/>
            <a:ext cx="2895600" cy="381000"/>
          </a:xfrm>
        </p:spPr>
        <p:txBody>
          <a:bodyPr/>
          <a:lstStyle>
            <a:lvl1pPr>
              <a:defRPr/>
            </a:lvl1pPr>
          </a:lstStyle>
          <a:p>
            <a:r>
              <a:rPr lang="en-US" altLang="en-US">
                <a:solidFill>
                  <a:srgbClr val="000000"/>
                </a:solidFill>
              </a:rPr>
              <a:t>Kame'enui, Simmons, Coyne, &amp; Harn © 2003</a:t>
            </a:r>
          </a:p>
        </p:txBody>
      </p:sp>
      <p:sp>
        <p:nvSpPr>
          <p:cNvPr id="5" name="Slide Number Placeholder 4"/>
          <p:cNvSpPr>
            <a:spLocks noGrp="1"/>
          </p:cNvSpPr>
          <p:nvPr>
            <p:ph type="sldNum" sz="quarter" idx="11"/>
          </p:nvPr>
        </p:nvSpPr>
        <p:spPr>
          <a:xfrm>
            <a:off x="7086600" y="6477000"/>
            <a:ext cx="1905000" cy="304800"/>
          </a:xfrm>
        </p:spPr>
        <p:txBody>
          <a:bodyPr/>
          <a:lstStyle>
            <a:lvl1pPr>
              <a:defRPr/>
            </a:lvl1pPr>
          </a:lstStyle>
          <a:p>
            <a:fld id="{EEC9B088-7DA2-4CBB-AE2C-5149D7A32C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10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B37DF8-9A90-4BD2-9ADA-E3281FFC19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596336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092123-07DF-4225-81DA-016A597F4DC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7484596"/>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012C2A-4FF7-4613-9B14-0918250B98F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8382958"/>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3C900-ECD9-487B-B48A-D5D0C2DC54D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05178959"/>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2038177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18B278-9680-46AE-B2AB-8403B7C3639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9370555"/>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C626F62-11B0-4AB0-A920-2635FBDA880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500214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C835A14-252A-400F-A92D-3372D2A9AB3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1214381"/>
      </p:ext>
    </p:extLst>
  </p:cSld>
  <p:clrMapOvr>
    <a:masterClrMapping/>
  </p:clrMapOvr>
  <p:transition spd="med">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E582161-E671-4B8D-956D-F774769F3D2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1516215"/>
      </p:ext>
    </p:extLst>
  </p:cSld>
  <p:clrMapOvr>
    <a:masterClrMapping/>
  </p:clrMapOvr>
  <p:transition spd="med">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8C2E78C-2D25-470F-AC07-A7CAF31FB03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5073965"/>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D49F9D-F6B4-4F8B-B14B-224EA5ABB93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06262698"/>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46CE69-8CFB-4173-8849-68BB00B17A4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34811811"/>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FA2200-8634-49C8-BCC8-62285694A0E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863594"/>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7F5C932-A42A-410F-B98B-2EC822CD5FC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81921373"/>
      </p:ext>
    </p:extLst>
  </p:cSld>
  <p:clrMapOvr>
    <a:masterClrMapping/>
  </p:clrMapOvr>
  <p:transition spd="med">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4E21467-DAE7-4451-A820-10762DABB8C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95229361"/>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42243609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8EF71515-C9D3-41ED-9BA3-876407CEDE6C}" type="slidenum">
              <a:rPr lang="en-US"/>
              <a:pPr>
                <a:defRPr/>
              </a:pPr>
              <a:t>‹#›</a:t>
            </a:fld>
            <a:endParaRPr lang="en-US" dirty="0"/>
          </a:p>
        </p:txBody>
      </p:sp>
    </p:spTree>
    <p:extLst>
      <p:ext uri="{BB962C8B-B14F-4D97-AF65-F5344CB8AC3E}">
        <p14:creationId xmlns:p14="http://schemas.microsoft.com/office/powerpoint/2010/main" val="1707313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3F447DBE-BE2C-4EB8-9CC4-F4894DAF3F52}" type="slidenum">
              <a:rPr lang="en-US"/>
              <a:pPr>
                <a:defRPr/>
              </a:pPr>
              <a:t>‹#›</a:t>
            </a:fld>
            <a:endParaRPr lang="en-US" dirty="0"/>
          </a:p>
        </p:txBody>
      </p:sp>
    </p:spTree>
    <p:extLst>
      <p:ext uri="{BB962C8B-B14F-4D97-AF65-F5344CB8AC3E}">
        <p14:creationId xmlns:p14="http://schemas.microsoft.com/office/powerpoint/2010/main" val="785087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A5B371E4-798B-4E49-A085-E9852AB4B83D}" type="slidenum">
              <a:rPr lang="en-US"/>
              <a:pPr>
                <a:defRPr/>
              </a:pPr>
              <a:t>‹#›</a:t>
            </a:fld>
            <a:endParaRPr lang="en-US" dirty="0"/>
          </a:p>
        </p:txBody>
      </p:sp>
    </p:spTree>
    <p:extLst>
      <p:ext uri="{BB962C8B-B14F-4D97-AF65-F5344CB8AC3E}">
        <p14:creationId xmlns:p14="http://schemas.microsoft.com/office/powerpoint/2010/main" val="1500477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B21C1056-0DCE-45E5-B9A8-E86CED88913D}" type="slidenum">
              <a:rPr lang="en-US"/>
              <a:pPr>
                <a:defRPr/>
              </a:pPr>
              <a:t>‹#›</a:t>
            </a:fld>
            <a:endParaRPr lang="en-US" dirty="0"/>
          </a:p>
        </p:txBody>
      </p:sp>
    </p:spTree>
    <p:extLst>
      <p:ext uri="{BB962C8B-B14F-4D97-AF65-F5344CB8AC3E}">
        <p14:creationId xmlns:p14="http://schemas.microsoft.com/office/powerpoint/2010/main" val="3657535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8"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9" name="Rectangle 6"/>
          <p:cNvSpPr>
            <a:spLocks noGrp="1" noChangeArrowheads="1"/>
          </p:cNvSpPr>
          <p:nvPr>
            <p:ph type="sldNum" sz="quarter" idx="12"/>
          </p:nvPr>
        </p:nvSpPr>
        <p:spPr/>
        <p:txBody>
          <a:bodyPr/>
          <a:lstStyle>
            <a:lvl1pPr>
              <a:spcBef>
                <a:spcPct val="20000"/>
              </a:spcBef>
              <a:defRPr/>
            </a:lvl1pPr>
          </a:lstStyle>
          <a:p>
            <a:pPr>
              <a:defRPr/>
            </a:pPr>
            <a:fld id="{8B87F343-554F-4C31-B41F-881975181C1A}" type="slidenum">
              <a:rPr lang="en-US"/>
              <a:pPr>
                <a:defRPr/>
              </a:pPr>
              <a:t>‹#›</a:t>
            </a:fld>
            <a:endParaRPr lang="en-US" dirty="0"/>
          </a:p>
        </p:txBody>
      </p:sp>
    </p:spTree>
    <p:extLst>
      <p:ext uri="{BB962C8B-B14F-4D97-AF65-F5344CB8AC3E}">
        <p14:creationId xmlns:p14="http://schemas.microsoft.com/office/powerpoint/2010/main" val="2503970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4"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5" name="Rectangle 6"/>
          <p:cNvSpPr>
            <a:spLocks noGrp="1" noChangeArrowheads="1"/>
          </p:cNvSpPr>
          <p:nvPr>
            <p:ph type="sldNum" sz="quarter" idx="12"/>
          </p:nvPr>
        </p:nvSpPr>
        <p:spPr/>
        <p:txBody>
          <a:bodyPr/>
          <a:lstStyle>
            <a:lvl1pPr>
              <a:spcBef>
                <a:spcPct val="20000"/>
              </a:spcBef>
              <a:defRPr/>
            </a:lvl1pPr>
          </a:lstStyle>
          <a:p>
            <a:pPr>
              <a:defRPr/>
            </a:pPr>
            <a:fld id="{A1B1A82B-F3EB-4612-B90F-71626956E6C3}" type="slidenum">
              <a:rPr lang="en-US"/>
              <a:pPr>
                <a:defRPr/>
              </a:pPr>
              <a:t>‹#›</a:t>
            </a:fld>
            <a:endParaRPr lang="en-US" dirty="0"/>
          </a:p>
        </p:txBody>
      </p:sp>
    </p:spTree>
    <p:extLst>
      <p:ext uri="{BB962C8B-B14F-4D97-AF65-F5344CB8AC3E}">
        <p14:creationId xmlns:p14="http://schemas.microsoft.com/office/powerpoint/2010/main" val="376937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3"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4" name="Rectangle 6"/>
          <p:cNvSpPr>
            <a:spLocks noGrp="1" noChangeArrowheads="1"/>
          </p:cNvSpPr>
          <p:nvPr>
            <p:ph type="sldNum" sz="quarter" idx="12"/>
          </p:nvPr>
        </p:nvSpPr>
        <p:spPr/>
        <p:txBody>
          <a:bodyPr/>
          <a:lstStyle>
            <a:lvl1pPr>
              <a:spcBef>
                <a:spcPct val="20000"/>
              </a:spcBef>
              <a:defRPr/>
            </a:lvl1pPr>
          </a:lstStyle>
          <a:p>
            <a:pPr>
              <a:defRPr/>
            </a:pPr>
            <a:fld id="{3C92AC99-24D3-4E34-8F0D-8CE698D66215}" type="slidenum">
              <a:rPr lang="en-US"/>
              <a:pPr>
                <a:defRPr/>
              </a:pPr>
              <a:t>‹#›</a:t>
            </a:fld>
            <a:endParaRPr lang="en-US" dirty="0"/>
          </a:p>
        </p:txBody>
      </p:sp>
    </p:spTree>
    <p:extLst>
      <p:ext uri="{BB962C8B-B14F-4D97-AF65-F5344CB8AC3E}">
        <p14:creationId xmlns:p14="http://schemas.microsoft.com/office/powerpoint/2010/main" val="10247949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69A44916-3F4B-472E-85DD-6F7D49CA8B29}" type="slidenum">
              <a:rPr lang="en-US"/>
              <a:pPr>
                <a:defRPr/>
              </a:pPr>
              <a:t>‹#›</a:t>
            </a:fld>
            <a:endParaRPr lang="en-US" dirty="0"/>
          </a:p>
        </p:txBody>
      </p:sp>
    </p:spTree>
    <p:extLst>
      <p:ext uri="{BB962C8B-B14F-4D97-AF65-F5344CB8AC3E}">
        <p14:creationId xmlns:p14="http://schemas.microsoft.com/office/powerpoint/2010/main" val="4071614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6"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7" name="Rectangle 6"/>
          <p:cNvSpPr>
            <a:spLocks noGrp="1" noChangeArrowheads="1"/>
          </p:cNvSpPr>
          <p:nvPr>
            <p:ph type="sldNum" sz="quarter" idx="12"/>
          </p:nvPr>
        </p:nvSpPr>
        <p:spPr/>
        <p:txBody>
          <a:bodyPr/>
          <a:lstStyle>
            <a:lvl1pPr>
              <a:spcBef>
                <a:spcPct val="20000"/>
              </a:spcBef>
              <a:defRPr/>
            </a:lvl1pPr>
          </a:lstStyle>
          <a:p>
            <a:pPr>
              <a:defRPr/>
            </a:pPr>
            <a:fld id="{8E623EEB-8767-4BE5-905F-C1B15189DDC9}" type="slidenum">
              <a:rPr lang="en-US"/>
              <a:pPr>
                <a:defRPr/>
              </a:pPr>
              <a:t>‹#›</a:t>
            </a:fld>
            <a:endParaRPr lang="en-US" dirty="0"/>
          </a:p>
        </p:txBody>
      </p:sp>
    </p:spTree>
    <p:extLst>
      <p:ext uri="{BB962C8B-B14F-4D97-AF65-F5344CB8AC3E}">
        <p14:creationId xmlns:p14="http://schemas.microsoft.com/office/powerpoint/2010/main" val="3447314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F218B7EE-741F-45D0-A48F-3C611699B734}" type="slidenum">
              <a:rPr lang="en-US"/>
              <a:pPr>
                <a:defRPr/>
              </a:pPr>
              <a:t>‹#›</a:t>
            </a:fld>
            <a:endParaRPr lang="en-US" dirty="0"/>
          </a:p>
        </p:txBody>
      </p:sp>
    </p:spTree>
    <p:extLst>
      <p:ext uri="{BB962C8B-B14F-4D97-AF65-F5344CB8AC3E}">
        <p14:creationId xmlns:p14="http://schemas.microsoft.com/office/powerpoint/2010/main" val="20306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20008426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8156F7F1-8308-409F-AEC4-B4EA312E9ADA}" type="slidenum">
              <a:rPr lang="en-US"/>
              <a:pPr>
                <a:defRPr/>
              </a:pPr>
              <a:t>‹#›</a:t>
            </a:fld>
            <a:endParaRPr lang="en-US" dirty="0"/>
          </a:p>
        </p:txBody>
      </p:sp>
    </p:spTree>
    <p:extLst>
      <p:ext uri="{BB962C8B-B14F-4D97-AF65-F5344CB8AC3E}">
        <p14:creationId xmlns:p14="http://schemas.microsoft.com/office/powerpoint/2010/main" val="1451377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spcBef>
                <a:spcPct val="20000"/>
              </a:spcBef>
              <a:defRPr/>
            </a:lvl1pPr>
          </a:lstStyle>
          <a:p>
            <a:pPr>
              <a:defRPr/>
            </a:pPr>
            <a:endParaRPr lang="en-US" dirty="0"/>
          </a:p>
        </p:txBody>
      </p:sp>
      <p:sp>
        <p:nvSpPr>
          <p:cNvPr id="5" name="Rectangle 5"/>
          <p:cNvSpPr>
            <a:spLocks noGrp="1" noChangeArrowheads="1"/>
          </p:cNvSpPr>
          <p:nvPr>
            <p:ph type="ftr" sz="quarter" idx="11"/>
          </p:nvPr>
        </p:nvSpPr>
        <p:spPr/>
        <p:txBody>
          <a:bodyPr/>
          <a:lstStyle>
            <a:lvl1pPr>
              <a:spcBef>
                <a:spcPct val="20000"/>
              </a:spcBef>
              <a:defRPr/>
            </a:lvl1pPr>
          </a:lstStyle>
          <a:p>
            <a:pPr>
              <a:defRPr/>
            </a:pPr>
            <a:endParaRPr lang="en-US" dirty="0"/>
          </a:p>
        </p:txBody>
      </p:sp>
      <p:sp>
        <p:nvSpPr>
          <p:cNvPr id="6" name="Rectangle 6"/>
          <p:cNvSpPr>
            <a:spLocks noGrp="1" noChangeArrowheads="1"/>
          </p:cNvSpPr>
          <p:nvPr>
            <p:ph type="sldNum" sz="quarter" idx="12"/>
          </p:nvPr>
        </p:nvSpPr>
        <p:spPr/>
        <p:txBody>
          <a:bodyPr/>
          <a:lstStyle>
            <a:lvl1pPr>
              <a:spcBef>
                <a:spcPct val="20000"/>
              </a:spcBef>
              <a:defRPr/>
            </a:lvl1pPr>
          </a:lstStyle>
          <a:p>
            <a:pPr>
              <a:defRPr/>
            </a:pPr>
            <a:fld id="{5D6555AA-0239-4AEA-AB0D-4F94AE2ABCE7}" type="slidenum">
              <a:rPr lang="en-US"/>
              <a:pPr>
                <a:defRPr/>
              </a:pPr>
              <a:t>‹#›</a:t>
            </a:fld>
            <a:endParaRPr lang="en-US" dirty="0"/>
          </a:p>
        </p:txBody>
      </p:sp>
    </p:spTree>
    <p:extLst>
      <p:ext uri="{BB962C8B-B14F-4D97-AF65-F5344CB8AC3E}">
        <p14:creationId xmlns:p14="http://schemas.microsoft.com/office/powerpoint/2010/main" val="2993595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71663"/>
      </p:ext>
    </p:extLst>
  </p:cSld>
  <p:clrMapOvr>
    <a:masterClrMapping/>
  </p:clrMapOvr>
  <p:transition spd="med">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8558141"/>
      </p:ext>
    </p:extLst>
  </p:cSld>
  <p:clrMapOvr>
    <a:masterClrMapping/>
  </p:clrMapOvr>
  <p:transition spd="med">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4261863"/>
      </p:ext>
    </p:extLst>
  </p:cSld>
  <p:clrMapOvr>
    <a:masterClrMapping/>
  </p:clrMapOvr>
  <p:transition spd="med">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1261865"/>
      </p:ext>
    </p:extLst>
  </p:cSld>
  <p:clrMapOvr>
    <a:masterClrMapping/>
  </p:clrMapOvr>
  <p:transition spd="med">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69682654"/>
      </p:ext>
    </p:extLst>
  </p:cSld>
  <p:clrMapOvr>
    <a:masterClrMapping/>
  </p:clrMapOvr>
  <p:transition spd="med">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61264330"/>
      </p:ext>
    </p:extLst>
  </p:cSld>
  <p:clrMapOvr>
    <a:masterClrMapping/>
  </p:clrMapOvr>
  <p:transition spd="med">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75312548"/>
      </p:ext>
    </p:extLst>
  </p:cSld>
  <p:clrMapOvr>
    <a:masterClrMapping/>
  </p:clrMapOvr>
  <p:transition spd="med">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80210779"/>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15431179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80300795"/>
      </p:ext>
    </p:extLst>
  </p:cSld>
  <p:clrMapOvr>
    <a:masterClrMapping/>
  </p:clrMapOvr>
  <p:transition spd="med">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48169756"/>
      </p:ext>
    </p:extLst>
  </p:cSld>
  <p:clrMapOvr>
    <a:masterClrMapping/>
  </p:clrMapOvr>
  <p:transition spd="med">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09969627"/>
      </p:ext>
    </p:extLst>
  </p:cSld>
  <p:clrMapOvr>
    <a:masterClrMapping/>
  </p:clrMapOvr>
  <p:transition spd="med">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5375675"/>
      </p:ext>
    </p:extLst>
  </p:cSld>
  <p:clrMapOvr>
    <a:masterClrMapping/>
  </p:clrMapOvr>
  <p:transition spd="med">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767131"/>
      </p:ext>
    </p:extLst>
  </p:cSld>
  <p:clrMapOvr>
    <a:masterClrMapping/>
  </p:clrMapOvr>
  <p:transition spd="med">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62817783"/>
      </p:ext>
    </p:extLst>
  </p:cSld>
  <p:clrMapOvr>
    <a:masterClrMapping/>
  </p:clrMapOvr>
  <p:transition spd="med">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77061565"/>
      </p:ext>
    </p:extLst>
  </p:cSld>
  <p:clrMapOvr>
    <a:masterClrMapping/>
  </p:clrMapOvr>
  <p:transition spd="med">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0073092"/>
      </p:ext>
    </p:extLst>
  </p:cSld>
  <p:clrMapOvr>
    <a:masterClrMapping/>
  </p:clrMapOvr>
  <p:transition spd="med">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716117233"/>
      </p:ext>
    </p:extLst>
  </p:cSld>
  <p:clrMapOvr>
    <a:masterClrMapping/>
  </p:clrMapOvr>
  <p:transition spd="med">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80765305"/>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3930990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70106362"/>
      </p:ext>
    </p:extLst>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87961546"/>
      </p:ext>
    </p:extLst>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8836027"/>
      </p:ext>
    </p:extLst>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18449703"/>
      </p:ext>
    </p:extLst>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66196046"/>
      </p:ext>
    </p:extLst>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0057056"/>
      </p:ext>
    </p:extLst>
  </p:cSld>
  <p:clrMapOvr>
    <a:masterClrMapping/>
  </p:clrMapOvr>
  <p:transitio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71741874"/>
      </p:ext>
    </p:extLst>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5461633-075C-4919-85D9-84FDE6A7E68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15338447"/>
      </p:ext>
    </p:extLst>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A797B2-CF7C-41B9-93F4-75D37B65AA6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06463036"/>
      </p:ext>
    </p:extLst>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307E90-1458-4DA7-8522-717FAD8286C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4989991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3CD38-3F20-4CA4-AF59-70FEC899D309}" type="datetimeFigureOut">
              <a:rPr lang="en-US" smtClean="0"/>
              <a:t>7/1/2014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CA1EC9-86AD-4C2C-A0F6-4F3D76B63D71}" type="slidenum">
              <a:rPr lang="en-US" smtClean="0"/>
              <a:t>‹#›</a:t>
            </a:fld>
            <a:endParaRPr lang="en-US" dirty="0"/>
          </a:p>
        </p:txBody>
      </p:sp>
    </p:spTree>
    <p:extLst>
      <p:ext uri="{BB962C8B-B14F-4D97-AF65-F5344CB8AC3E}">
        <p14:creationId xmlns:p14="http://schemas.microsoft.com/office/powerpoint/2010/main" val="25173146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8A027-DAC7-4289-9993-1A3B5523328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91067022"/>
      </p:ext>
    </p:extLst>
  </p:cSld>
  <p:clrMapOvr>
    <a:masterClrMapping/>
  </p:clrMapOvr>
  <p:transitio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679F47-DA57-467E-8724-7794BBDD978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20227199"/>
      </p:ext>
    </p:extLst>
  </p:cSld>
  <p:clrMapOvr>
    <a:masterClrMapping/>
  </p:clrMapOvr>
  <p:transition spd="med">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D8E3C-144E-4B72-A588-F48B52B1C5E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6940470"/>
      </p:ext>
    </p:extLst>
  </p:cSld>
  <p:clrMapOvr>
    <a:masterClrMapping/>
  </p:clrMapOvr>
  <p:transition spd="med">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BDD1CE9-5538-460F-850F-930BDF1D9CA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29842276"/>
      </p:ext>
    </p:extLst>
  </p:cSld>
  <p:clrMapOvr>
    <a:masterClrMapping/>
  </p:clrMapOvr>
  <p:transition spd="med">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0BC4927-2BB4-4E8B-B522-E10573238019}"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31303426"/>
      </p:ext>
    </p:extLst>
  </p:cSld>
  <p:clrMapOvr>
    <a:masterClrMapping/>
  </p:clrMapOvr>
  <p:transition spd="med">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5C21D8-C691-43A7-9248-06288AA35FB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92750569"/>
      </p:ext>
    </p:extLst>
  </p:cSld>
  <p:clrMapOvr>
    <a:masterClrMapping/>
  </p:clrMapOvr>
  <p:transition spd="med">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CF572F5-C2C6-4EDC-BFCA-DE5F9C20C3E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04437518"/>
      </p:ext>
    </p:extLst>
  </p:cSld>
  <p:clrMapOvr>
    <a:masterClrMapping/>
  </p:clrMapOvr>
  <p:transition spd="med">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164219-B54D-4277-8CCD-E34411132AB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69741771"/>
      </p:ext>
    </p:extLst>
  </p:cSld>
  <p:clrMapOvr>
    <a:masterClrMapping/>
  </p:clrMapOvr>
  <p:transition spd="med">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D77D40-7107-4880-A96C-46C024CBD43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98953503"/>
      </p:ext>
    </p:extLst>
  </p:cSld>
  <p:clrMapOvr>
    <a:masterClrMapping/>
  </p:clrMapOvr>
  <p:transition spd="med">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dirty="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2911D29F-7761-4F09-A914-D21CAE34956E}"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18985187"/>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4.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7.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19.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0.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1.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2.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3.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4.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6.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slideLayout" Target="../slideLayouts/slideLayout342.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18" Type="http://schemas.openxmlformats.org/officeDocument/2006/relationships/image" Target="../media/image1.wmf"/><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theme" Target="../theme/theme29.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3CD38-3F20-4CA4-AF59-70FEC899D309}" type="datetimeFigureOut">
              <a:rPr lang="en-US" smtClean="0"/>
              <a:t>7/1/2014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A1EC9-86AD-4C2C-A0F6-4F3D76B63D71}" type="slidenum">
              <a:rPr lang="en-US" smtClean="0"/>
              <a:t>‹#›</a:t>
            </a:fld>
            <a:endParaRPr lang="en-US" dirty="0"/>
          </a:p>
        </p:txBody>
      </p:sp>
    </p:spTree>
    <p:extLst>
      <p:ext uri="{BB962C8B-B14F-4D97-AF65-F5344CB8AC3E}">
        <p14:creationId xmlns:p14="http://schemas.microsoft.com/office/powerpoint/2010/main" val="1817544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8ABDFC2C-5988-4CD0-A559-943DE08989D0}" type="datetimeFigureOut">
              <a:rPr lang="en-US"/>
              <a:pPr>
                <a:defRPr/>
              </a:pPr>
              <a:t>7/1/2014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AC48CE15-E665-4AE6-B667-4024F33D6DD0}" type="slidenum">
              <a:rPr lang="en-US"/>
              <a:pPr>
                <a:defRPr/>
              </a:pPr>
              <a:t>‹#›</a:t>
            </a:fld>
            <a:endParaRPr lang="en-US" dirty="0"/>
          </a:p>
        </p:txBody>
      </p:sp>
    </p:spTree>
    <p:extLst>
      <p:ext uri="{BB962C8B-B14F-4D97-AF65-F5344CB8AC3E}">
        <p14:creationId xmlns:p14="http://schemas.microsoft.com/office/powerpoint/2010/main" val="130729631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67021559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341091929"/>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78018337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3CD38-3F20-4CA4-AF59-70FEC899D309}" type="datetimeFigureOut">
              <a:rPr lang="en-US" smtClean="0">
                <a:solidFill>
                  <a:prstClr val="black">
                    <a:tint val="75000"/>
                  </a:prstClr>
                </a:solidFill>
              </a:rPr>
              <a:pPr/>
              <a:t>7/1/2014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CA1EC9-86AD-4C2C-A0F6-4F3D76B63D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922021"/>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8" charset="0"/>
              </a:defRPr>
            </a:lvl1pPr>
          </a:lstStyle>
          <a:p>
            <a:pPr fontAlgn="base">
              <a:spcAft>
                <a:spcPct val="0"/>
              </a:spcAft>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8"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pitchFamily="18" charset="0"/>
              </a:defRPr>
            </a:lvl1pPr>
          </a:lstStyle>
          <a:p>
            <a:pPr fontAlgn="base">
              <a:spcAft>
                <a:spcPct val="0"/>
              </a:spcAft>
              <a:defRPr/>
            </a:pPr>
            <a:fld id="{EB80BD75-FCB9-49F5-A6D8-B195C7CC0CCE}" type="slidenum">
              <a:rPr lang="en-US"/>
              <a:pPr fontAlgn="base">
                <a:spcAft>
                  <a:spcPct val="0"/>
                </a:spcAft>
                <a:defRPr/>
              </a:pPr>
              <a:t>‹#›</a:t>
            </a:fld>
            <a:endParaRPr lang="en-US" dirty="0"/>
          </a:p>
        </p:txBody>
      </p:sp>
    </p:spTree>
    <p:extLst>
      <p:ext uri="{BB962C8B-B14F-4D97-AF65-F5344CB8AC3E}">
        <p14:creationId xmlns:p14="http://schemas.microsoft.com/office/powerpoint/2010/main" val="2387708235"/>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Lst>
  <p:transition spd="med">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Arial" pitchFamily="34" charset="0"/>
              </a:defRPr>
            </a:lvl1pPr>
          </a:lstStyle>
          <a:p>
            <a:pPr fontAlgn="base">
              <a:spcAft>
                <a:spcPct val="0"/>
              </a:spcAft>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pitchFamily="34"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pitchFamily="34" charset="0"/>
              </a:defRPr>
            </a:lvl1pPr>
          </a:lstStyle>
          <a:p>
            <a:pPr fontAlgn="base">
              <a:spcAft>
                <a:spcPct val="0"/>
              </a:spcAft>
              <a:defRPr/>
            </a:pPr>
            <a:fld id="{0136E5AF-8D1C-4BBA-8D49-7BF23BC50E58}" type="slidenum">
              <a:rPr lang="en-US"/>
              <a:pPr fontAlgn="base">
                <a:spcAft>
                  <a:spcPct val="0"/>
                </a:spcAft>
                <a:defRPr/>
              </a:pPr>
              <a:t>‹#›</a:t>
            </a:fld>
            <a:endParaRPr lang="en-US" dirty="0"/>
          </a:p>
        </p:txBody>
      </p:sp>
    </p:spTree>
    <p:extLst>
      <p:ext uri="{BB962C8B-B14F-4D97-AF65-F5344CB8AC3E}">
        <p14:creationId xmlns:p14="http://schemas.microsoft.com/office/powerpoint/2010/main" val="58620660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fontAlgn="base">
              <a:spcAft>
                <a:spcPct val="0"/>
              </a:spcAft>
              <a:defRPr/>
            </a:pPr>
            <a:endParaRPr lang="en-US" dirty="0">
              <a:solidFill>
                <a:srgbClr val="000000"/>
              </a:solidFill>
            </a:endParaRPr>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fontAlgn="base">
              <a:spcAft>
                <a:spcPct val="0"/>
              </a:spcAft>
              <a:defRPr/>
            </a:pPr>
            <a:endParaRPr lang="en-US" dirty="0">
              <a:solidFill>
                <a:srgbClr val="000000"/>
              </a:solidFill>
            </a:endParaRPr>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fontAlgn="base">
              <a:spcAft>
                <a:spcPct val="0"/>
              </a:spcAft>
              <a:defRPr/>
            </a:pPr>
            <a:fld id="{FF9BE484-99D8-4DBD-8675-B86A4743656D}"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12157750"/>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7875850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38E5B95-B95F-4902-B53B-DBF5706A80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35713781"/>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Arial" charset="0"/>
              </a:defRPr>
            </a:lvl1pPr>
          </a:lstStyle>
          <a:p>
            <a:pPr fontAlgn="base">
              <a:spcAft>
                <a:spcPct val="0"/>
              </a:spcAft>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defRPr>
            </a:lvl1pPr>
          </a:lstStyle>
          <a:p>
            <a:pPr fontAlgn="base">
              <a:spcAft>
                <a:spcPct val="0"/>
              </a:spcAft>
              <a:defRPr/>
            </a:pPr>
            <a:fld id="{AD75C842-D83E-4E3B-B343-FBCDC28E9020}" type="slidenum">
              <a:rPr lang="en-US"/>
              <a:pPr fontAlgn="base">
                <a:spcAft>
                  <a:spcPct val="0"/>
                </a:spcAft>
                <a:defRPr/>
              </a:pPr>
              <a:t>‹#›</a:t>
            </a:fld>
            <a:endParaRPr lang="en-US" dirty="0"/>
          </a:p>
        </p:txBody>
      </p:sp>
    </p:spTree>
    <p:extLst>
      <p:ext uri="{BB962C8B-B14F-4D97-AF65-F5344CB8AC3E}">
        <p14:creationId xmlns:p14="http://schemas.microsoft.com/office/powerpoint/2010/main" val="1238672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38E5B95-B95F-4902-B53B-DBF5706A80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32977961"/>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0CCC16F-A763-4A7D-BFB6-11163297A92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98941839"/>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38E5B95-B95F-4902-B53B-DBF5706A80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214170680"/>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0CCC16F-A763-4A7D-BFB6-11163297A92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25951325"/>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0CCC16F-A763-4A7D-BFB6-11163297A92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19872542"/>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2709539"/>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71" r:id="rId9"/>
    <p:sldLayoutId id="2147484372" r:id="rId10"/>
    <p:sldLayoutId id="2147484373" r:id="rId11"/>
    <p:sldLayoutId id="2147484374" r:id="rId12"/>
    <p:sldLayoutId id="2147484375"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Arial" charset="0"/>
              </a:defRPr>
            </a:lvl1pPr>
          </a:lstStyle>
          <a:p>
            <a:pPr fontAlgn="base">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charset="0"/>
              </a:defRPr>
            </a:lvl1pPr>
          </a:lstStyle>
          <a:p>
            <a:pPr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defRPr>
            </a:lvl1pPr>
          </a:lstStyle>
          <a:p>
            <a:pPr fontAlgn="base">
              <a:spcAft>
                <a:spcPct val="0"/>
              </a:spcAft>
              <a:defRPr/>
            </a:pPr>
            <a:fld id="{8CC91E79-0E94-457D-B519-D0C811663EAB}" type="slidenum">
              <a:rPr lang="en-US"/>
              <a:pPr fontAlgn="base">
                <a:spcAft>
                  <a:spcPct val="0"/>
                </a:spcAft>
                <a:defRPr/>
              </a:pPr>
              <a:t>‹#›</a:t>
            </a:fld>
            <a:endParaRPr lang="en-US" dirty="0"/>
          </a:p>
        </p:txBody>
      </p:sp>
    </p:spTree>
    <p:extLst>
      <p:ext uri="{BB962C8B-B14F-4D97-AF65-F5344CB8AC3E}">
        <p14:creationId xmlns:p14="http://schemas.microsoft.com/office/powerpoint/2010/main" val="12832156"/>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 id="2147484402" r:id="rId12"/>
    <p:sldLayoutId id="2147484403" r:id="rId13"/>
    <p:sldLayoutId id="214748440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463145871"/>
      </p:ext>
    </p:extLst>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Lst>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164667657"/>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Lst>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685800" y="1371600"/>
            <a:ext cx="8458200" cy="5029200"/>
          </a:xfrm>
          <a:prstGeom prst="rect">
            <a:avLst/>
          </a:prstGeom>
          <a:solidFill>
            <a:srgbClr val="FFFFFF"/>
          </a:solidFill>
          <a:ln w="19050">
            <a:solidFill>
              <a:schemeClr val="bg2">
                <a:alpha val="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377859" name="Freeform 3"/>
          <p:cNvSpPr>
            <a:spLocks/>
          </p:cNvSpPr>
          <p:nvPr/>
        </p:nvSpPr>
        <p:spPr bwMode="hidden">
          <a:xfrm>
            <a:off x="0" y="1281113"/>
            <a:ext cx="609600" cy="5576887"/>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Lst>
            <a:ahLst/>
            <a:cxnLst>
              <a:cxn ang="0">
                <a:pos x="T0" y="T1"/>
              </a:cxn>
              <a:cxn ang="0">
                <a:pos x="T2" y="T3"/>
              </a:cxn>
              <a:cxn ang="0">
                <a:pos x="T4" y="T5"/>
              </a:cxn>
              <a:cxn ang="0">
                <a:pos x="T6" y="T7"/>
              </a:cxn>
              <a:cxn ang="0">
                <a:pos x="T8" y="T9"/>
              </a:cxn>
              <a:cxn ang="0">
                <a:pos x="T10" y="T11"/>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rgbClr val="74758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0" name="Freeform 4"/>
          <p:cNvSpPr>
            <a:spLocks/>
          </p:cNvSpPr>
          <p:nvPr/>
        </p:nvSpPr>
        <p:spPr bwMode="ltGray">
          <a:xfrm>
            <a:off x="609600" y="2097088"/>
            <a:ext cx="19050" cy="4760912"/>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Lst>
            <a:ahLst/>
            <a:cxnLst>
              <a:cxn ang="0">
                <a:pos x="T0" y="T1"/>
              </a:cxn>
              <a:cxn ang="0">
                <a:pos x="T2" y="T3"/>
              </a:cxn>
              <a:cxn ang="0">
                <a:pos x="T4" y="T5"/>
              </a:cxn>
              <a:cxn ang="0">
                <a:pos x="T6" y="T7"/>
              </a:cxn>
              <a:cxn ang="0">
                <a:pos x="T8" y="T9"/>
              </a:cxn>
              <a:cxn ang="0">
                <a:pos x="T10" y="T11"/>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1" name="Freeform 5"/>
          <p:cNvSpPr>
            <a:spLocks/>
          </p:cNvSpPr>
          <p:nvPr/>
        </p:nvSpPr>
        <p:spPr bwMode="ltGray">
          <a:xfrm>
            <a:off x="1617663" y="1219200"/>
            <a:ext cx="7523162" cy="20638"/>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Lst>
            <a:ahLst/>
            <a:cxnLst>
              <a:cxn ang="0">
                <a:pos x="T0" y="T1"/>
              </a:cxn>
              <a:cxn ang="0">
                <a:pos x="T2" y="T3"/>
              </a:cxn>
              <a:cxn ang="0">
                <a:pos x="T4" y="T5"/>
              </a:cxn>
              <a:cxn ang="0">
                <a:pos x="T6" y="T7"/>
              </a:cxn>
              <a:cxn ang="0">
                <a:pos x="T8" y="T9"/>
              </a:cxn>
              <a:cxn ang="0">
                <a:pos x="T10" y="T11"/>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2" name="Freeform 6"/>
          <p:cNvSpPr>
            <a:spLocks/>
          </p:cNvSpPr>
          <p:nvPr/>
        </p:nvSpPr>
        <p:spPr bwMode="ltGray">
          <a:xfrm>
            <a:off x="609600" y="1651000"/>
            <a:ext cx="19050" cy="446088"/>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Lst>
            <a:ahLst/>
            <a:cxnLst>
              <a:cxn ang="0">
                <a:pos x="T0" y="T1"/>
              </a:cxn>
              <a:cxn ang="0">
                <a:pos x="T2" y="T3"/>
              </a:cxn>
              <a:cxn ang="0">
                <a:pos x="T4" y="T5"/>
              </a:cxn>
              <a:cxn ang="0">
                <a:pos x="T6" y="T7"/>
              </a:cxn>
              <a:cxn ang="0">
                <a:pos x="T8" y="T9"/>
              </a:cxn>
              <a:cxn ang="0">
                <a:pos x="T10" y="T11"/>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3" name="Freeform 7"/>
          <p:cNvSpPr>
            <a:spLocks/>
          </p:cNvSpPr>
          <p:nvPr/>
        </p:nvSpPr>
        <p:spPr bwMode="ltGray">
          <a:xfrm>
            <a:off x="609600" y="465138"/>
            <a:ext cx="19050" cy="444500"/>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Lst>
            <a:ahLst/>
            <a:cxnLst>
              <a:cxn ang="0">
                <a:pos x="T0" y="T1"/>
              </a:cxn>
              <a:cxn ang="0">
                <a:pos x="T2" y="T3"/>
              </a:cxn>
              <a:cxn ang="0">
                <a:pos x="T4" y="T5"/>
              </a:cxn>
              <a:cxn ang="0">
                <a:pos x="T6" y="T7"/>
              </a:cxn>
              <a:cxn ang="0">
                <a:pos x="T8" y="T9"/>
              </a:cxn>
              <a:cxn ang="0">
                <a:pos x="T10" y="T11"/>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4" name="Freeform 8"/>
          <p:cNvSpPr>
            <a:spLocks/>
          </p:cNvSpPr>
          <p:nvPr/>
        </p:nvSpPr>
        <p:spPr bwMode="ltGray">
          <a:xfrm>
            <a:off x="609600" y="909638"/>
            <a:ext cx="19050" cy="741362"/>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5" name="Freeform 9"/>
          <p:cNvSpPr>
            <a:spLocks/>
          </p:cNvSpPr>
          <p:nvPr/>
        </p:nvSpPr>
        <p:spPr bwMode="ltGray">
          <a:xfrm>
            <a:off x="0" y="1219200"/>
            <a:ext cx="557213" cy="20638"/>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6" name="Freeform 10"/>
          <p:cNvSpPr>
            <a:spLocks/>
          </p:cNvSpPr>
          <p:nvPr/>
        </p:nvSpPr>
        <p:spPr bwMode="ltGray">
          <a:xfrm>
            <a:off x="1217613" y="1219200"/>
            <a:ext cx="400050" cy="20638"/>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Lst>
            <a:ahLst/>
            <a:cxnLst>
              <a:cxn ang="0">
                <a:pos x="T0" y="T1"/>
              </a:cxn>
              <a:cxn ang="0">
                <a:pos x="T2" y="T3"/>
              </a:cxn>
              <a:cxn ang="0">
                <a:pos x="T4" y="T5"/>
              </a:cxn>
              <a:cxn ang="0">
                <a:pos x="T6" y="T7"/>
              </a:cxn>
              <a:cxn ang="0">
                <a:pos x="T8" y="T9"/>
              </a:cxn>
              <a:cxn ang="0">
                <a:pos x="T10" y="T11"/>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7" name="Freeform 11"/>
          <p:cNvSpPr>
            <a:spLocks/>
          </p:cNvSpPr>
          <p:nvPr/>
        </p:nvSpPr>
        <p:spPr bwMode="ltGray">
          <a:xfrm>
            <a:off x="552450" y="1219200"/>
            <a:ext cx="665163" cy="20638"/>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srgbClr val="000000"/>
              </a:solidFill>
            </a:endParaRPr>
          </a:p>
        </p:txBody>
      </p:sp>
      <p:sp>
        <p:nvSpPr>
          <p:cNvPr id="377868" name="Rectangle 12"/>
          <p:cNvSpPr>
            <a:spLocks noGrp="1" noChangeArrowheads="1"/>
          </p:cNvSpPr>
          <p:nvPr>
            <p:ph type="title"/>
          </p:nvPr>
        </p:nvSpPr>
        <p:spPr bwMode="auto">
          <a:xfrm>
            <a:off x="990600" y="152400"/>
            <a:ext cx="754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7869" name="Rectangle 13"/>
          <p:cNvSpPr>
            <a:spLocks noGrp="1" noChangeArrowheads="1"/>
          </p:cNvSpPr>
          <p:nvPr>
            <p:ph type="ftr" sz="quarter" idx="3"/>
          </p:nvPr>
        </p:nvSpPr>
        <p:spPr bwMode="auto">
          <a:xfrm>
            <a:off x="3429000" y="64008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a:lvl1pPr>
          </a:lstStyle>
          <a:p>
            <a:pPr fontAlgn="base">
              <a:spcBef>
                <a:spcPct val="0"/>
              </a:spcBef>
              <a:spcAft>
                <a:spcPct val="0"/>
              </a:spcAft>
            </a:pPr>
            <a:r>
              <a:rPr lang="en-US" altLang="en-US" smtClean="0">
                <a:solidFill>
                  <a:srgbClr val="000000"/>
                </a:solidFill>
              </a:rPr>
              <a:t>Kame'enui, Simmons, Coyne, &amp; Harn © 2003</a:t>
            </a:r>
          </a:p>
        </p:txBody>
      </p:sp>
      <p:sp>
        <p:nvSpPr>
          <p:cNvPr id="377870" name="Rectangle 14"/>
          <p:cNvSpPr>
            <a:spLocks noGrp="1" noChangeArrowheads="1"/>
          </p:cNvSpPr>
          <p:nvPr>
            <p:ph type="sldNum" sz="quarter" idx="4"/>
          </p:nvPr>
        </p:nvSpPr>
        <p:spPr bwMode="auto">
          <a:xfrm>
            <a:off x="7086600" y="64770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1" i="1"/>
            </a:lvl1pPr>
          </a:lstStyle>
          <a:p>
            <a:pPr fontAlgn="base">
              <a:spcBef>
                <a:spcPct val="0"/>
              </a:spcBef>
              <a:spcAft>
                <a:spcPct val="0"/>
              </a:spcAft>
            </a:pPr>
            <a:fld id="{DD88119A-2FC7-4A93-A1E0-7AF22B73AAC4}"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
        <p:nvSpPr>
          <p:cNvPr id="377871" name="Rectangle 15"/>
          <p:cNvSpPr>
            <a:spLocks noGrp="1" noChangeArrowheads="1"/>
          </p:cNvSpPr>
          <p:nvPr>
            <p:ph type="body" idx="1"/>
          </p:nvPr>
        </p:nvSpPr>
        <p:spPr bwMode="auto">
          <a:xfrm>
            <a:off x="762000" y="1371600"/>
            <a:ext cx="83185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7872" name="AutoShape 16"/>
          <p:cNvSpPr>
            <a:spLocks noChangeAspect="1" noChangeArrowheads="1"/>
          </p:cNvSpPr>
          <p:nvPr/>
        </p:nvSpPr>
        <p:spPr bwMode="auto">
          <a:xfrm rot="-1721274">
            <a:off x="90488" y="6249988"/>
            <a:ext cx="371475" cy="588962"/>
          </a:xfrm>
          <a:prstGeom prst="curvedRightArrow">
            <a:avLst>
              <a:gd name="adj1" fmla="val 25279"/>
              <a:gd name="adj2" fmla="val 55330"/>
              <a:gd name="adj3" fmla="val 28009"/>
            </a:avLst>
          </a:prstGeom>
          <a:gradFill rotWithShape="1">
            <a:gsLst>
              <a:gs pos="0">
                <a:srgbClr val="CC0000"/>
              </a:gs>
              <a:gs pos="100000">
                <a:srgbClr val="FF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en-US" altLang="en-US" smtClean="0">
              <a:solidFill>
                <a:srgbClr val="000000"/>
              </a:solidFill>
            </a:endParaRPr>
          </a:p>
        </p:txBody>
      </p:sp>
      <p:sp>
        <p:nvSpPr>
          <p:cNvPr id="377873" name="AutoShape 17"/>
          <p:cNvSpPr>
            <a:spLocks noChangeAspect="1" noChangeArrowheads="1"/>
          </p:cNvSpPr>
          <p:nvPr/>
        </p:nvSpPr>
        <p:spPr bwMode="auto">
          <a:xfrm rot="-2830702">
            <a:off x="550069" y="6400006"/>
            <a:ext cx="631825" cy="290513"/>
          </a:xfrm>
          <a:prstGeom prst="curvedUpArrow">
            <a:avLst>
              <a:gd name="adj1" fmla="val 34617"/>
              <a:gd name="adj2" fmla="val 81316"/>
              <a:gd name="adj3" fmla="val 47625"/>
            </a:avLst>
          </a:prstGeom>
          <a:gradFill rotWithShape="1">
            <a:gsLst>
              <a:gs pos="0">
                <a:srgbClr val="CC0000"/>
              </a:gs>
              <a:gs pos="100000">
                <a:srgbClr val="FF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pPr fontAlgn="base">
              <a:spcBef>
                <a:spcPct val="0"/>
              </a:spcBef>
              <a:spcAft>
                <a:spcPct val="0"/>
              </a:spcAft>
            </a:pPr>
            <a:endParaRPr lang="en-US" altLang="en-US" smtClean="0">
              <a:solidFill>
                <a:srgbClr val="000000"/>
              </a:solidFill>
            </a:endParaRPr>
          </a:p>
        </p:txBody>
      </p:sp>
      <p:sp>
        <p:nvSpPr>
          <p:cNvPr id="377874" name="AutoShape 18"/>
          <p:cNvSpPr>
            <a:spLocks noChangeAspect="1" noChangeArrowheads="1"/>
          </p:cNvSpPr>
          <p:nvPr/>
        </p:nvSpPr>
        <p:spPr bwMode="auto">
          <a:xfrm rot="11295028">
            <a:off x="265113" y="6037263"/>
            <a:ext cx="822325" cy="196850"/>
          </a:xfrm>
          <a:prstGeom prst="curvedUpArrow">
            <a:avLst>
              <a:gd name="adj1" fmla="val 62990"/>
              <a:gd name="adj2" fmla="val 146538"/>
              <a:gd name="adj3" fmla="val 33333"/>
            </a:avLst>
          </a:prstGeom>
          <a:gradFill rotWithShape="1">
            <a:gsLst>
              <a:gs pos="0">
                <a:srgbClr val="CC0000"/>
              </a:gs>
              <a:gs pos="100000">
                <a:srgbClr val="FFFFCC"/>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fontAlgn="base">
              <a:spcBef>
                <a:spcPct val="0"/>
              </a:spcBef>
              <a:spcAft>
                <a:spcPct val="0"/>
              </a:spcAft>
            </a:pPr>
            <a:endParaRPr lang="en-US" altLang="en-US" smtClean="0">
              <a:solidFill>
                <a:srgbClr val="000000"/>
              </a:solidFill>
            </a:endParaRPr>
          </a:p>
        </p:txBody>
      </p:sp>
      <p:pic>
        <p:nvPicPr>
          <p:cNvPr id="377875" name="Picture 19" descr="School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588" y="6172200"/>
            <a:ext cx="4111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76" name="Rectangle 20"/>
          <p:cNvSpPr>
            <a:spLocks noChangeArrowheads="1"/>
          </p:cNvSpPr>
          <p:nvPr userDrawn="1"/>
        </p:nvSpPr>
        <p:spPr bwMode="auto">
          <a:xfrm>
            <a:off x="0" y="0"/>
            <a:ext cx="9144000" cy="6858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Tree>
    <p:extLst>
      <p:ext uri="{BB962C8B-B14F-4D97-AF65-F5344CB8AC3E}">
        <p14:creationId xmlns:p14="http://schemas.microsoft.com/office/powerpoint/2010/main" val="1607393991"/>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Lst>
  <p:hf hdr="0" dt="0"/>
  <p:txStyles>
    <p:titleStyle>
      <a:lvl1pPr algn="ctr" rtl="0" fontAlgn="base">
        <a:spcBef>
          <a:spcPct val="0"/>
        </a:spcBef>
        <a:spcAft>
          <a:spcPct val="0"/>
        </a:spcAft>
        <a:defRPr sz="3600" b="1">
          <a:solidFill>
            <a:srgbClr val="FDFDA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2pPr>
      <a:lvl3pPr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3pPr>
      <a:lvl4pPr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4pPr>
      <a:lvl5pPr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3600" b="1">
          <a:solidFill>
            <a:srgbClr val="FDFDA0"/>
          </a:solidFill>
          <a:effectLst>
            <a:outerShdw blurRad="38100" dist="38100" dir="2700000" algn="tl">
              <a:srgbClr val="000000"/>
            </a:outerShdw>
          </a:effectLst>
          <a:latin typeface="Arial" pitchFamily="34" charset="0"/>
        </a:defRPr>
      </a:lvl9pPr>
    </p:titleStyle>
    <p:bodyStyle>
      <a:lvl1pPr marL="342900" indent="-342900" algn="l" rtl="0" fontAlgn="base">
        <a:spcBef>
          <a:spcPct val="20000"/>
        </a:spcBef>
        <a:spcAft>
          <a:spcPct val="0"/>
        </a:spcAft>
        <a:buClr>
          <a:srgbClr val="AF2610"/>
        </a:buClr>
        <a:buFont typeface="Wingdings" pitchFamily="2" charset="2"/>
        <a:buChar char="§"/>
        <a:defRPr sz="3200">
          <a:solidFill>
            <a:srgbClr val="000000"/>
          </a:solidFill>
          <a:latin typeface="+mn-lt"/>
          <a:ea typeface="+mn-ea"/>
          <a:cs typeface="+mn-cs"/>
        </a:defRPr>
      </a:lvl1pPr>
      <a:lvl2pPr marL="742950" indent="-285750" algn="l" rtl="0" fontAlgn="base">
        <a:spcBef>
          <a:spcPct val="20000"/>
        </a:spcBef>
        <a:spcAft>
          <a:spcPct val="0"/>
        </a:spcAft>
        <a:buClr>
          <a:srgbClr val="AF2610"/>
        </a:buClr>
        <a:buFont typeface="Wingdings" pitchFamily="2" charset="2"/>
        <a:buChar char="§"/>
        <a:defRPr sz="2800">
          <a:solidFill>
            <a:srgbClr val="000000"/>
          </a:solidFill>
          <a:latin typeface="+mn-lt"/>
        </a:defRPr>
      </a:lvl2pPr>
      <a:lvl3pPr marL="1143000" indent="-228600" algn="l" rtl="0" fontAlgn="base">
        <a:spcBef>
          <a:spcPct val="20000"/>
        </a:spcBef>
        <a:spcAft>
          <a:spcPct val="0"/>
        </a:spcAft>
        <a:buClr>
          <a:srgbClr val="AF2610"/>
        </a:buClr>
        <a:buFont typeface="Wingdings" pitchFamily="2" charset="2"/>
        <a:buChar char="§"/>
        <a:defRPr sz="2400">
          <a:solidFill>
            <a:srgbClr val="000000"/>
          </a:solidFill>
          <a:latin typeface="+mn-lt"/>
        </a:defRPr>
      </a:lvl3pPr>
      <a:lvl4pPr marL="16002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4pPr>
      <a:lvl5pPr marL="20574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5pPr>
      <a:lvl6pPr marL="25146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6pPr>
      <a:lvl7pPr marL="29718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7pPr>
      <a:lvl8pPr marL="34290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8pPr>
      <a:lvl9pPr marL="3886200" indent="-228600" algn="l" rtl="0" fontAlgn="base">
        <a:spcBef>
          <a:spcPct val="20000"/>
        </a:spcBef>
        <a:spcAft>
          <a:spcPct val="0"/>
        </a:spcAft>
        <a:buClr>
          <a:srgbClr val="AF2610"/>
        </a:buClr>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fontAlgn="base">
              <a:spcAft>
                <a:spcPct val="0"/>
              </a:spcAft>
              <a:defRPr/>
            </a:pPr>
            <a:endParaRPr lang="en-US" dirty="0">
              <a:solidFill>
                <a:srgbClr val="000000"/>
              </a:solidFill>
            </a:endParaRPr>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fontAlgn="base">
              <a:spcAft>
                <a:spcPct val="0"/>
              </a:spcAft>
              <a:defRPr/>
            </a:pPr>
            <a:endParaRPr lang="en-US" dirty="0">
              <a:solidFill>
                <a:srgbClr val="000000"/>
              </a:solidFill>
            </a:endParaRPr>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fontAlgn="base">
              <a:spcAft>
                <a:spcPct val="0"/>
              </a:spcAft>
              <a:defRPr/>
            </a:pPr>
            <a:fld id="{448C46DA-C85D-4CE1-B7CF-73DD03E2F888}" type="slidenum">
              <a:rPr lang="en-US">
                <a:solidFill>
                  <a:srgbClr val="000000"/>
                </a:solidFill>
              </a:rPr>
              <a:pPr fontAlgn="base">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69999284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C8B53D3C-B809-4083-ACDC-67A119A76B28}" type="slidenum">
              <a:rPr lang="en-US" smtClean="0">
                <a:solidFill>
                  <a:srgbClr val="000000"/>
                </a:solidFill>
              </a:rPr>
              <a:pPr fontAlgn="base">
                <a:spcBef>
                  <a:spcPct val="0"/>
                </a:spcBef>
                <a:spcAft>
                  <a:spcPct val="0"/>
                </a:spcAft>
              </a:pPr>
              <a:t>‹#›</a:t>
            </a:fld>
            <a:endParaRPr lang="en-US" dirty="0" smtClean="0">
              <a:solidFill>
                <a:srgbClr val="000000"/>
              </a:solidFill>
            </a:endParaRPr>
          </a:p>
        </p:txBody>
      </p:sp>
    </p:spTree>
    <p:extLst>
      <p:ext uri="{BB962C8B-B14F-4D97-AF65-F5344CB8AC3E}">
        <p14:creationId xmlns:p14="http://schemas.microsoft.com/office/powerpoint/2010/main" val="42284693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Arial" charset="0"/>
              </a:defRPr>
            </a:lvl1pPr>
          </a:lstStyle>
          <a:p>
            <a:pPr fontAlgn="base">
              <a:spcAft>
                <a:spcPct val="0"/>
              </a:spcAft>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charset="0"/>
              </a:defRPr>
            </a:lvl1pPr>
          </a:lstStyle>
          <a:p>
            <a:pPr fontAlgn="base">
              <a:spcAft>
                <a:spcPct val="0"/>
              </a:spcAft>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charset="0"/>
              </a:defRPr>
            </a:lvl1pPr>
          </a:lstStyle>
          <a:p>
            <a:pPr fontAlgn="base">
              <a:spcAft>
                <a:spcPct val="0"/>
              </a:spcAft>
              <a:defRPr/>
            </a:pPr>
            <a:fld id="{5D63AA6B-EEAC-41F5-90B9-1A2BA9FADD7E}" type="slidenum">
              <a:rPr lang="en-US"/>
              <a:pPr fontAlgn="base">
                <a:spcAft>
                  <a:spcPct val="0"/>
                </a:spcAft>
                <a:defRPr/>
              </a:pPr>
              <a:t>‹#›</a:t>
            </a:fld>
            <a:endParaRPr lang="en-US" dirty="0"/>
          </a:p>
        </p:txBody>
      </p:sp>
    </p:spTree>
    <p:extLst>
      <p:ext uri="{BB962C8B-B14F-4D97-AF65-F5344CB8AC3E}">
        <p14:creationId xmlns:p14="http://schemas.microsoft.com/office/powerpoint/2010/main" val="13600409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193917581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424392643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pPr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58D4D0E9-74EC-4ABB-A88D-3E3D8729BAFB}" type="slidenum">
              <a:rPr lang="en-US">
                <a:solidFill>
                  <a:srgbClr val="000000"/>
                </a:solidFill>
              </a:rPr>
              <a:pPr fontAlgn="base">
                <a:spcBef>
                  <a:spcPct val="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286774761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ransition spd="med">
    <p:random/>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501F1FFA-7926-4485-87AC-F4E328D6B59F}" type="datetimeFigureOut">
              <a:rPr lang="en-US"/>
              <a:pPr>
                <a:defRPr/>
              </a:pPr>
              <a:t>7/1/2014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F67E60AF-EB97-417C-9162-E36D50096A11}" type="slidenum">
              <a:rPr lang="en-US"/>
              <a:pPr>
                <a:defRPr/>
              </a:pPr>
              <a:t>‹#›</a:t>
            </a:fld>
            <a:endParaRPr lang="en-US" dirty="0"/>
          </a:p>
        </p:txBody>
      </p:sp>
    </p:spTree>
    <p:extLst>
      <p:ext uri="{BB962C8B-B14F-4D97-AF65-F5344CB8AC3E}">
        <p14:creationId xmlns:p14="http://schemas.microsoft.com/office/powerpoint/2010/main" val="420709181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ebbie.fleming@arkansas.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robin.stripling@arkansas.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3.bin"/><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0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7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3.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8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6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5.xml"/></Relationships>
</file>

<file path=ppt/slides/_rels/slide37.xml.rels><?xml version="1.0" encoding="UTF-8" standalone="yes"?>
<Relationships xmlns="http://schemas.openxmlformats.org/package/2006/relationships"><Relationship Id="rId3" Type="http://schemas.openxmlformats.org/officeDocument/2006/relationships/hyperlink" Target="ChartMaker.flv" TargetMode="External"/><Relationship Id="rId2" Type="http://schemas.openxmlformats.org/officeDocument/2006/relationships/notesSlide" Target="../notesSlides/notesSlide33.xml"/><Relationship Id="rId1" Type="http://schemas.openxmlformats.org/officeDocument/2006/relationships/slideLayout" Target="../slideLayouts/slideLayout175.xml"/><Relationship Id="rId5" Type="http://schemas.openxmlformats.org/officeDocument/2006/relationships/image" Target="../media/image30.jpeg"/><Relationship Id="rId4" Type="http://schemas.openxmlformats.org/officeDocument/2006/relationships/hyperlink" Target="http://images.google.com/imgres?imgurl=http://wwwdelivery.superstock.com/WI/223/1555/PreviewComp/SuperStock_1555R-11091.jpg&amp;imgrefurl=http://www.superstock.com/stock-photos-images/1555R-11091&amp;usg=__QmnEt2V5LuaLo2nVW1FgU7nkOX0=&amp;h=350&amp;w=343&amp;sz=64&amp;hl=en&amp;start=1&amp;tbnid=GalB0MkQ4eBxiM:&amp;tbnh=120&amp;tbnw=118&amp;prev=/images?q=clipart+of+a+person+charting+a+course&amp;gbv=2&amp;hl=en&amp;sa=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8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hyperlink" Target="http://ride.sopriswest.com/reading/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156.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hyperlink" Target="http://www.fcrr.org/"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hyperlink" Target="http://www.readworks.org/"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faculty.indstate.edu/spenney/bdt.htm"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hyperlink" Target="http://www.newsela.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info.eb.com/products/britannica-school/"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39.tmp"/></Relationships>
</file>

<file path=ppt/slides/_rels/slide4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1.xml"/></Relationships>
</file>

<file path=ppt/slides/_rels/slide50.xml.rels><?xml version="1.0" encoding="UTF-8" standalone="yes"?>
<Relationships xmlns="http://schemas.openxmlformats.org/package/2006/relationships"><Relationship Id="rId8" Type="http://schemas.openxmlformats.org/officeDocument/2006/relationships/hyperlink" Target="http://www.centeroninstruction.org/" TargetMode="External"/><Relationship Id="rId3" Type="http://schemas.openxmlformats.org/officeDocument/2006/relationships/hyperlink" Target="http://www.literacycenter.net/" TargetMode="External"/><Relationship Id="rId7" Type="http://schemas.openxmlformats.org/officeDocument/2006/relationships/hyperlink" Target="http://www.fcrr.org/" TargetMode="External"/><Relationship Id="rId2" Type="http://schemas.openxmlformats.org/officeDocument/2006/relationships/notesSlide" Target="../notesSlides/notesSlide46.xml"/><Relationship Id="rId1" Type="http://schemas.openxmlformats.org/officeDocument/2006/relationships/slideLayout" Target="../slideLayouts/slideLayout296.xml"/><Relationship Id="rId6" Type="http://schemas.openxmlformats.org/officeDocument/2006/relationships/hyperlink" Target="http://interventioncentral.org/" TargetMode="External"/><Relationship Id="rId11" Type="http://schemas.openxmlformats.org/officeDocument/2006/relationships/image" Target="../media/image43.png"/><Relationship Id="rId5" Type="http://schemas.openxmlformats.org/officeDocument/2006/relationships/hyperlink" Target="http://readwritethink.org/" TargetMode="External"/><Relationship Id="rId10" Type="http://schemas.openxmlformats.org/officeDocument/2006/relationships/hyperlink" Target="http://www.learninga-z.com/" TargetMode="External"/><Relationship Id="rId4" Type="http://schemas.openxmlformats.org/officeDocument/2006/relationships/hyperlink" Target="http://www.readingrockets.org/" TargetMode="External"/><Relationship Id="rId9" Type="http://schemas.openxmlformats.org/officeDocument/2006/relationships/hyperlink" Target="http://www.readworks.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0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7086599" cy="1470025"/>
          </a:xfrm>
        </p:spPr>
        <p:txBody>
          <a:bodyPr>
            <a:normAutofit/>
          </a:bodyPr>
          <a:lstStyle/>
          <a:p>
            <a:r>
              <a:rPr lang="en-US" sz="8800" i="1" dirty="0" smtClean="0">
                <a:latin typeface="Times New Roman" panose="02020603050405020304" pitchFamily="18" charset="0"/>
                <a:cs typeface="Times New Roman" panose="02020603050405020304" pitchFamily="18" charset="0"/>
              </a:rPr>
              <a:t>Drilling Down</a:t>
            </a:r>
            <a:endParaRPr lang="en-US" sz="8800" i="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057400" y="1600200"/>
            <a:ext cx="4985044" cy="1295400"/>
          </a:xfrm>
          <a:solidFill>
            <a:srgbClr val="ACCAFA"/>
          </a:solidFill>
          <a:ln w="25400">
            <a:solidFill>
              <a:schemeClr val="tx1"/>
            </a:solidFill>
          </a:ln>
        </p:spPr>
        <p:txBody>
          <a:bodyPr>
            <a:noAutofit/>
          </a:bodyPr>
          <a:lstStyle/>
          <a:p>
            <a:r>
              <a:rPr lang="en-US" sz="3600" dirty="0" smtClean="0">
                <a:solidFill>
                  <a:schemeClr val="tx1"/>
                </a:solidFill>
                <a:latin typeface="Times New Roman" panose="02020603050405020304" pitchFamily="18" charset="0"/>
                <a:cs typeface="Times New Roman" panose="02020603050405020304" pitchFamily="18" charset="0"/>
              </a:rPr>
              <a:t>Analyzing Literacy Data of Struggling Students</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90800" y="3772824"/>
            <a:ext cx="4038600" cy="2646878"/>
          </a:xfrm>
          <a:prstGeom prst="rect">
            <a:avLst/>
          </a:prstGeom>
          <a:noFill/>
          <a:ln w="25400">
            <a:solidFill>
              <a:schemeClr val="tx1"/>
            </a:solidFill>
          </a:ln>
        </p:spPr>
        <p:txBody>
          <a:bodyPr wrap="square" rtlCol="0">
            <a:spAutoFit/>
          </a:bodyPr>
          <a:lstStyle/>
          <a:p>
            <a:pPr algn="ctr"/>
            <a:endParaRPr lang="en-US" sz="1600" b="1" i="1" dirty="0" smtClean="0">
              <a:latin typeface="Agency FB" pitchFamily="34" charset="0"/>
            </a:endParaRPr>
          </a:p>
          <a:p>
            <a:pPr algn="ctr"/>
            <a:r>
              <a:rPr lang="en-US" sz="2000" b="1" i="1" dirty="0" smtClean="0">
                <a:latin typeface="Times New Roman" panose="02020603050405020304" pitchFamily="18" charset="0"/>
                <a:cs typeface="Times New Roman" panose="02020603050405020304" pitchFamily="18" charset="0"/>
              </a:rPr>
              <a:t>Debbie Fleming</a:t>
            </a:r>
          </a:p>
          <a:p>
            <a:pPr algn="ctr"/>
            <a:r>
              <a:rPr lang="en-US" sz="2000" b="1" i="1" dirty="0" smtClean="0">
                <a:latin typeface="Times New Roman" panose="02020603050405020304" pitchFamily="18" charset="0"/>
                <a:cs typeface="Times New Roman" panose="02020603050405020304" pitchFamily="18" charset="0"/>
                <a:hlinkClick r:id="rId3"/>
              </a:rPr>
              <a:t>debbie.fleming@arkansas.gov</a:t>
            </a:r>
            <a:endParaRPr lang="en-US" sz="2000" b="1" i="1" dirty="0" smtClean="0">
              <a:latin typeface="Times New Roman" panose="02020603050405020304" pitchFamily="18" charset="0"/>
              <a:cs typeface="Times New Roman" panose="02020603050405020304" pitchFamily="18" charset="0"/>
            </a:endParaRPr>
          </a:p>
          <a:p>
            <a:pPr algn="ctr"/>
            <a:endParaRPr lang="en-US" sz="1400" b="1" i="1" dirty="0" smtClean="0">
              <a:latin typeface="Times New Roman" panose="02020603050405020304" pitchFamily="18" charset="0"/>
              <a:cs typeface="Times New Roman" panose="02020603050405020304" pitchFamily="18" charset="0"/>
            </a:endParaRPr>
          </a:p>
          <a:p>
            <a:pPr algn="ctr"/>
            <a:r>
              <a:rPr lang="en-US" sz="2000" b="1" i="1" dirty="0" smtClean="0">
                <a:latin typeface="Times New Roman" panose="02020603050405020304" pitchFamily="18" charset="0"/>
                <a:cs typeface="Times New Roman" panose="02020603050405020304" pitchFamily="18" charset="0"/>
              </a:rPr>
              <a:t>Robin Stripling</a:t>
            </a:r>
          </a:p>
          <a:p>
            <a:pPr algn="ctr"/>
            <a:r>
              <a:rPr lang="en-US" sz="2000" b="1" i="1" dirty="0" smtClean="0">
                <a:latin typeface="Times New Roman" panose="02020603050405020304" pitchFamily="18" charset="0"/>
                <a:cs typeface="Times New Roman" panose="02020603050405020304" pitchFamily="18" charset="0"/>
                <a:hlinkClick r:id="rId4"/>
              </a:rPr>
              <a:t>robin.stripling@arkansas.gov</a:t>
            </a:r>
            <a:endParaRPr lang="en-US" sz="2000" b="1" i="1" dirty="0" smtClean="0">
              <a:latin typeface="Times New Roman" panose="02020603050405020304" pitchFamily="18" charset="0"/>
              <a:cs typeface="Times New Roman" panose="02020603050405020304" pitchFamily="18" charset="0"/>
            </a:endParaRPr>
          </a:p>
          <a:p>
            <a:pPr algn="ctr"/>
            <a:endParaRPr lang="en-US" sz="1600" b="1" i="1" dirty="0" smtClean="0">
              <a:latin typeface="Times New Roman" panose="02020603050405020304" pitchFamily="18" charset="0"/>
              <a:cs typeface="Times New Roman" panose="02020603050405020304" pitchFamily="18" charset="0"/>
            </a:endParaRPr>
          </a:p>
          <a:p>
            <a:pPr algn="ctr"/>
            <a:r>
              <a:rPr lang="en-US" b="1" i="1" dirty="0" smtClean="0">
                <a:latin typeface="Times New Roman" panose="02020603050405020304" pitchFamily="18" charset="0"/>
                <a:cs typeface="Times New Roman" panose="02020603050405020304" pitchFamily="18" charset="0"/>
              </a:rPr>
              <a:t>AR State Personnel Development Grant</a:t>
            </a:r>
          </a:p>
          <a:p>
            <a:pPr algn="ctr"/>
            <a:endParaRPr lang="en-US" sz="1600" b="1" i="1" dirty="0" smtClean="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 y="3352800"/>
            <a:ext cx="1691640" cy="318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124200"/>
            <a:ext cx="1691640" cy="3186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183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19" name="Text Box 15"/>
          <p:cNvSpPr txBox="1">
            <a:spLocks noChangeArrowheads="1"/>
          </p:cNvSpPr>
          <p:nvPr/>
        </p:nvSpPr>
        <p:spPr bwMode="auto">
          <a:xfrm>
            <a:off x="2324098" y="4976708"/>
            <a:ext cx="4419600" cy="1400383"/>
          </a:xfrm>
          <a:prstGeom prst="rect">
            <a:avLst/>
          </a:prstGeom>
          <a:solidFill>
            <a:schemeClr val="accent1"/>
          </a:solidFill>
          <a:ln>
            <a:noFill/>
          </a:ln>
          <a:extLst/>
        </p:spPr>
        <p:txBody>
          <a:bodyPr wrap="square">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endParaRPr lang="en-US" altLang="en-US" sz="800" b="1" dirty="0" smtClean="0">
              <a:solidFill>
                <a:srgbClr val="000000"/>
              </a:solidFill>
              <a:latin typeface="Calibri" pitchFamily="34" charset="0"/>
            </a:endParaRPr>
          </a:p>
          <a:p>
            <a:pPr algn="ctr" eaLnBrk="0" fontAlgn="base" hangingPunct="0">
              <a:spcBef>
                <a:spcPct val="50000"/>
              </a:spcBef>
              <a:spcAft>
                <a:spcPct val="0"/>
              </a:spcAft>
            </a:pPr>
            <a:r>
              <a:rPr lang="en-US" altLang="en-US" sz="3600" b="1" dirty="0" smtClean="0">
                <a:solidFill>
                  <a:srgbClr val="000000"/>
                </a:solidFill>
                <a:latin typeface="Calibri" pitchFamily="34" charset="0"/>
              </a:rPr>
              <a:t>Intervention Roulette</a:t>
            </a:r>
          </a:p>
          <a:p>
            <a:pPr algn="ctr" eaLnBrk="0" fontAlgn="base" hangingPunct="0">
              <a:spcBef>
                <a:spcPct val="50000"/>
              </a:spcBef>
              <a:spcAft>
                <a:spcPct val="0"/>
              </a:spcAft>
            </a:pPr>
            <a:endParaRPr lang="en-US" altLang="en-US" sz="1400" b="1" dirty="0">
              <a:solidFill>
                <a:srgbClr val="000000"/>
              </a:solidFill>
              <a:latin typeface="Calibri" pitchFamily="34" charset="0"/>
            </a:endParaRPr>
          </a:p>
        </p:txBody>
      </p:sp>
      <p:sp>
        <p:nvSpPr>
          <p:cNvPr id="945171" name="Rectangle 19"/>
          <p:cNvSpPr>
            <a:spLocks noChangeArrowheads="1"/>
          </p:cNvSpPr>
          <p:nvPr/>
        </p:nvSpPr>
        <p:spPr bwMode="auto">
          <a:xfrm>
            <a:off x="762000" y="457200"/>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50000"/>
              </a:spcBef>
              <a:spcAft>
                <a:spcPct val="0"/>
              </a:spcAft>
            </a:pPr>
            <a:r>
              <a:rPr lang="en-US" altLang="en-US" sz="4800" b="1" dirty="0" smtClean="0">
                <a:latin typeface="Calibri" pitchFamily="34" charset="0"/>
              </a:rPr>
              <a:t>Problem-Solving </a:t>
            </a:r>
            <a:r>
              <a:rPr lang="en-US" altLang="en-US" sz="4800" b="1" dirty="0">
                <a:latin typeface="Calibri" pitchFamily="34" charset="0"/>
              </a:rPr>
              <a:t>Process??</a:t>
            </a:r>
          </a:p>
        </p:txBody>
      </p:sp>
      <p:sp>
        <p:nvSpPr>
          <p:cNvPr id="945174" name="Line 22"/>
          <p:cNvSpPr>
            <a:spLocks noChangeShapeType="1"/>
          </p:cNvSpPr>
          <p:nvPr/>
        </p:nvSpPr>
        <p:spPr bwMode="auto">
          <a:xfrm>
            <a:off x="1600200" y="579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4800">
              <a:solidFill>
                <a:srgbClr val="3333CC"/>
              </a:solidFill>
            </a:endParaRPr>
          </a:p>
        </p:txBody>
      </p:sp>
      <p:sp>
        <p:nvSpPr>
          <p:cNvPr id="945175" name="Line 23"/>
          <p:cNvSpPr>
            <a:spLocks noChangeShapeType="1"/>
          </p:cNvSpPr>
          <p:nvPr/>
        </p:nvSpPr>
        <p:spPr bwMode="auto">
          <a:xfrm>
            <a:off x="3100553" y="5181600"/>
            <a:ext cx="2866695" cy="1066800"/>
          </a:xfrm>
          <a:prstGeom prst="line">
            <a:avLst/>
          </a:prstGeom>
          <a:noFill/>
          <a:ln w="28575" cap="rnd">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4800">
              <a:solidFill>
                <a:srgbClr val="3333CC"/>
              </a:solidFill>
            </a:endParaRPr>
          </a:p>
        </p:txBody>
      </p:sp>
      <p:sp>
        <p:nvSpPr>
          <p:cNvPr id="945176" name="Line 24"/>
          <p:cNvSpPr>
            <a:spLocks noChangeShapeType="1"/>
          </p:cNvSpPr>
          <p:nvPr/>
        </p:nvSpPr>
        <p:spPr bwMode="auto">
          <a:xfrm>
            <a:off x="3124200" y="5791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4800">
              <a:solidFill>
                <a:srgbClr val="3333CC"/>
              </a:solidFill>
            </a:endParaRPr>
          </a:p>
        </p:txBody>
      </p:sp>
      <p:sp>
        <p:nvSpPr>
          <p:cNvPr id="945177" name="Line 25"/>
          <p:cNvSpPr>
            <a:spLocks noChangeShapeType="1"/>
          </p:cNvSpPr>
          <p:nvPr/>
        </p:nvSpPr>
        <p:spPr bwMode="auto">
          <a:xfrm flipH="1">
            <a:off x="3100552" y="5105400"/>
            <a:ext cx="2866693" cy="1143000"/>
          </a:xfrm>
          <a:prstGeom prst="line">
            <a:avLst/>
          </a:prstGeom>
          <a:noFill/>
          <a:ln w="28575" cap="rnd">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US" sz="4800" b="1" dirty="0">
              <a:solidFill>
                <a:srgbClr val="3333CC"/>
              </a:solidFill>
            </a:endParaRPr>
          </a:p>
        </p:txBody>
      </p:sp>
      <p:sp>
        <p:nvSpPr>
          <p:cNvPr id="25" name="Oval 8"/>
          <p:cNvSpPr>
            <a:spLocks noChangeArrowheads="1"/>
          </p:cNvSpPr>
          <p:nvPr/>
        </p:nvSpPr>
        <p:spPr bwMode="auto">
          <a:xfrm>
            <a:off x="762001" y="1828800"/>
            <a:ext cx="2338552" cy="2355318"/>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2" name="TextBox 1"/>
          <p:cNvSpPr txBox="1"/>
          <p:nvPr/>
        </p:nvSpPr>
        <p:spPr>
          <a:xfrm>
            <a:off x="1169277" y="2425110"/>
            <a:ext cx="1524000" cy="1200329"/>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What’s the problem?</a:t>
            </a:r>
            <a:endParaRPr lang="en-US" sz="2400" b="1" dirty="0">
              <a:solidFill>
                <a:srgbClr val="000000"/>
              </a:solidFill>
            </a:endParaRPr>
          </a:p>
        </p:txBody>
      </p:sp>
      <p:sp>
        <p:nvSpPr>
          <p:cNvPr id="28" name="Oval 8"/>
          <p:cNvSpPr>
            <a:spLocks noChangeArrowheads="1"/>
          </p:cNvSpPr>
          <p:nvPr/>
        </p:nvSpPr>
        <p:spPr bwMode="auto">
          <a:xfrm>
            <a:off x="5967245" y="1828800"/>
            <a:ext cx="2362200" cy="2392951"/>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3" name="Right Arrow 2"/>
          <p:cNvSpPr/>
          <p:nvPr/>
        </p:nvSpPr>
        <p:spPr bwMode="auto">
          <a:xfrm>
            <a:off x="3657600" y="2564624"/>
            <a:ext cx="1676400" cy="698888"/>
          </a:xfrm>
          <a:prstGeom prst="rightArrow">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4800" smtClean="0">
              <a:solidFill>
                <a:srgbClr val="000000"/>
              </a:solidFill>
            </a:endParaRPr>
          </a:p>
        </p:txBody>
      </p:sp>
      <p:sp>
        <p:nvSpPr>
          <p:cNvPr id="27" name="TextBox 26"/>
          <p:cNvSpPr txBox="1"/>
          <p:nvPr/>
        </p:nvSpPr>
        <p:spPr>
          <a:xfrm>
            <a:off x="6450724" y="2406294"/>
            <a:ext cx="1524000" cy="1200329"/>
          </a:xfrm>
          <a:prstGeom prst="rect">
            <a:avLst/>
          </a:prstGeom>
          <a:noFill/>
        </p:spPr>
        <p:txBody>
          <a:bodyPr wrap="square" rtlCol="0">
            <a:spAutoFit/>
          </a:bodyPr>
          <a:lstStyle/>
          <a:p>
            <a:pPr algn="ctr" fontAlgn="base">
              <a:spcBef>
                <a:spcPct val="0"/>
              </a:spcBef>
              <a:spcAft>
                <a:spcPct val="0"/>
              </a:spcAft>
            </a:pPr>
            <a:r>
              <a:rPr lang="en-US" sz="2400" b="1" dirty="0" smtClean="0">
                <a:solidFill>
                  <a:srgbClr val="000000"/>
                </a:solidFill>
              </a:rPr>
              <a:t>This is what I will try.</a:t>
            </a:r>
            <a:endParaRPr lang="en-US" sz="2400" b="1" dirty="0">
              <a:solidFill>
                <a:srgbClr val="000000"/>
              </a:solidFill>
            </a:endParaRPr>
          </a:p>
        </p:txBody>
      </p:sp>
    </p:spTree>
    <p:extLst>
      <p:ext uri="{BB962C8B-B14F-4D97-AF65-F5344CB8AC3E}">
        <p14:creationId xmlns:p14="http://schemas.microsoft.com/office/powerpoint/2010/main" val="4054145221"/>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51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5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19" grpId="0" animBg="1"/>
      <p:bldP spid="945175" grpId="0" animBg="1"/>
      <p:bldP spid="9451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Oval 2"/>
          <p:cNvSpPr>
            <a:spLocks noChangeArrowheads="1"/>
          </p:cNvSpPr>
          <p:nvPr/>
        </p:nvSpPr>
        <p:spPr bwMode="auto">
          <a:xfrm>
            <a:off x="1399224" y="1539766"/>
            <a:ext cx="1115376" cy="1113950"/>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947203" name="Oval 3"/>
          <p:cNvSpPr>
            <a:spLocks noChangeArrowheads="1"/>
          </p:cNvSpPr>
          <p:nvPr/>
        </p:nvSpPr>
        <p:spPr bwMode="auto">
          <a:xfrm>
            <a:off x="6345988" y="4419600"/>
            <a:ext cx="1121612" cy="112914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947204" name="Oval 4"/>
          <p:cNvSpPr>
            <a:spLocks noChangeArrowheads="1"/>
          </p:cNvSpPr>
          <p:nvPr/>
        </p:nvSpPr>
        <p:spPr bwMode="auto">
          <a:xfrm>
            <a:off x="1399224" y="4419600"/>
            <a:ext cx="1115376" cy="1129146"/>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947205" name="Oval 5"/>
          <p:cNvSpPr>
            <a:spLocks noChangeArrowheads="1"/>
          </p:cNvSpPr>
          <p:nvPr/>
        </p:nvSpPr>
        <p:spPr bwMode="auto">
          <a:xfrm>
            <a:off x="6345988" y="1539766"/>
            <a:ext cx="1121612" cy="1113950"/>
          </a:xfrm>
          <a:prstGeom prst="ellipse">
            <a:avLst/>
          </a:prstGeom>
          <a:solidFill>
            <a:schemeClr val="accent1"/>
          </a:solidFill>
          <a:ln w="9525">
            <a:solidFill>
              <a:schemeClr val="tx1"/>
            </a:solidFill>
            <a:round/>
            <a:headEnd/>
            <a:tailEnd/>
          </a:ln>
        </p:spPr>
        <p:txBody>
          <a:bodyPr wrap="none" anchor="ctr"/>
          <a:lstStyle/>
          <a:p>
            <a:pPr eaLnBrk="0" fontAlgn="base" hangingPunct="0">
              <a:spcBef>
                <a:spcPct val="0"/>
              </a:spcBef>
              <a:spcAft>
                <a:spcPct val="0"/>
              </a:spcAft>
            </a:pPr>
            <a:endParaRPr lang="en-US" sz="2800">
              <a:solidFill>
                <a:srgbClr val="000000"/>
              </a:solidFill>
              <a:latin typeface="Arial" charset="0"/>
            </a:endParaRPr>
          </a:p>
        </p:txBody>
      </p:sp>
      <p:sp>
        <p:nvSpPr>
          <p:cNvPr id="947206" name="AutoShape 6"/>
          <p:cNvSpPr>
            <a:spLocks noChangeArrowheads="1"/>
          </p:cNvSpPr>
          <p:nvPr/>
        </p:nvSpPr>
        <p:spPr bwMode="auto">
          <a:xfrm>
            <a:off x="3807534" y="1776412"/>
            <a:ext cx="990600" cy="561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p>
            <a:pPr algn="ctr" fontAlgn="base">
              <a:spcBef>
                <a:spcPct val="0"/>
              </a:spcBef>
              <a:spcAft>
                <a:spcPct val="0"/>
              </a:spcAft>
            </a:pPr>
            <a:endParaRPr lang="en-US" sz="4800">
              <a:solidFill>
                <a:srgbClr val="3333CC"/>
              </a:solidFill>
            </a:endParaRPr>
          </a:p>
        </p:txBody>
      </p:sp>
      <p:sp>
        <p:nvSpPr>
          <p:cNvPr id="947207" name="AutoShape 7"/>
          <p:cNvSpPr>
            <a:spLocks noChangeArrowheads="1"/>
          </p:cNvSpPr>
          <p:nvPr/>
        </p:nvSpPr>
        <p:spPr bwMode="auto">
          <a:xfrm>
            <a:off x="3821821" y="4900448"/>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p>
            <a:pPr algn="ctr" fontAlgn="base">
              <a:spcBef>
                <a:spcPct val="0"/>
              </a:spcBef>
              <a:spcAft>
                <a:spcPct val="0"/>
              </a:spcAft>
            </a:pPr>
            <a:endParaRPr lang="en-US" sz="4800">
              <a:solidFill>
                <a:srgbClr val="3333CC"/>
              </a:solidFill>
            </a:endParaRPr>
          </a:p>
        </p:txBody>
      </p:sp>
      <p:sp>
        <p:nvSpPr>
          <p:cNvPr id="947208" name="AutoShape 8"/>
          <p:cNvSpPr>
            <a:spLocks noChangeArrowheads="1"/>
          </p:cNvSpPr>
          <p:nvPr/>
        </p:nvSpPr>
        <p:spPr bwMode="auto">
          <a:xfrm rot="8808656">
            <a:off x="4495334" y="2881313"/>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p>
            <a:pPr algn="ctr" fontAlgn="base">
              <a:spcBef>
                <a:spcPct val="0"/>
              </a:spcBef>
              <a:spcAft>
                <a:spcPct val="0"/>
              </a:spcAft>
            </a:pPr>
            <a:endParaRPr lang="en-US" sz="4800">
              <a:solidFill>
                <a:srgbClr val="3333CC"/>
              </a:solidFill>
            </a:endParaRPr>
          </a:p>
        </p:txBody>
      </p:sp>
      <p:sp>
        <p:nvSpPr>
          <p:cNvPr id="947209" name="AutoShape 9"/>
          <p:cNvSpPr>
            <a:spLocks noChangeArrowheads="1"/>
          </p:cNvSpPr>
          <p:nvPr/>
        </p:nvSpPr>
        <p:spPr bwMode="auto">
          <a:xfrm rot="8755548">
            <a:off x="2864644" y="399078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chemeClr val="tx1"/>
            </a:solidFill>
            <a:miter lim="800000"/>
            <a:headEnd/>
            <a:tailEnd/>
          </a:ln>
        </p:spPr>
        <p:txBody>
          <a:bodyPr wrap="none" anchor="ctr"/>
          <a:lstStyle/>
          <a:p>
            <a:pPr algn="ctr" fontAlgn="base">
              <a:spcBef>
                <a:spcPct val="0"/>
              </a:spcBef>
              <a:spcAft>
                <a:spcPct val="0"/>
              </a:spcAft>
            </a:pPr>
            <a:endParaRPr lang="en-US" sz="4800">
              <a:solidFill>
                <a:srgbClr val="3333CC"/>
              </a:solidFill>
            </a:endParaRPr>
          </a:p>
        </p:txBody>
      </p:sp>
      <p:sp>
        <p:nvSpPr>
          <p:cNvPr id="947210" name="Rectangle 10"/>
          <p:cNvSpPr>
            <a:spLocks noChangeArrowheads="1"/>
          </p:cNvSpPr>
          <p:nvPr/>
        </p:nvSpPr>
        <p:spPr bwMode="auto">
          <a:xfrm>
            <a:off x="5638800" y="3124200"/>
            <a:ext cx="350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000" b="1" i="1" dirty="0">
                <a:solidFill>
                  <a:srgbClr val="000000"/>
                </a:solidFill>
                <a:latin typeface="Calibri" pitchFamily="34" charset="0"/>
              </a:rPr>
              <a:t>Problem/Functional Analysis:</a:t>
            </a:r>
            <a:r>
              <a:rPr lang="en-US" altLang="en-US" sz="2400" b="1" i="1" dirty="0">
                <a:solidFill>
                  <a:srgbClr val="000000"/>
                </a:solidFill>
                <a:latin typeface="Calibri" pitchFamily="34" charset="0"/>
              </a:rPr>
              <a:t>  WHY?</a:t>
            </a:r>
          </a:p>
        </p:txBody>
      </p:sp>
      <p:sp>
        <p:nvSpPr>
          <p:cNvPr id="947211" name="Rectangle 11"/>
          <p:cNvSpPr>
            <a:spLocks noChangeArrowheads="1"/>
          </p:cNvSpPr>
          <p:nvPr/>
        </p:nvSpPr>
        <p:spPr bwMode="auto">
          <a:xfrm>
            <a:off x="4780316" y="5841135"/>
            <a:ext cx="40457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altLang="en-US" sz="2000" b="1" i="1" dirty="0">
                <a:solidFill>
                  <a:srgbClr val="000000"/>
                </a:solidFill>
                <a:latin typeface="Calibri" pitchFamily="34" charset="0"/>
              </a:rPr>
              <a:t>Formative </a:t>
            </a:r>
            <a:r>
              <a:rPr lang="en-US" altLang="en-US" sz="2000" b="1" i="1" dirty="0" smtClean="0">
                <a:solidFill>
                  <a:srgbClr val="000000"/>
                </a:solidFill>
                <a:latin typeface="Calibri" pitchFamily="34" charset="0"/>
              </a:rPr>
              <a:t>&amp; Summative Evaluation</a:t>
            </a:r>
            <a:r>
              <a:rPr lang="en-US" altLang="en-US" sz="2000" b="1" i="1" dirty="0">
                <a:solidFill>
                  <a:srgbClr val="000000"/>
                </a:solidFill>
                <a:latin typeface="Calibri" pitchFamily="34" charset="0"/>
              </a:rPr>
              <a:t>:</a:t>
            </a:r>
            <a:r>
              <a:rPr lang="en-US" altLang="en-US" sz="2400" b="1" i="1" dirty="0">
                <a:solidFill>
                  <a:srgbClr val="000000"/>
                </a:solidFill>
                <a:latin typeface="Calibri" pitchFamily="34" charset="0"/>
              </a:rPr>
              <a:t>  </a:t>
            </a:r>
          </a:p>
          <a:p>
            <a:pPr eaLnBrk="0" fontAlgn="base" hangingPunct="0">
              <a:spcBef>
                <a:spcPct val="0"/>
              </a:spcBef>
              <a:spcAft>
                <a:spcPct val="0"/>
              </a:spcAft>
            </a:pPr>
            <a:r>
              <a:rPr lang="en-US" altLang="en-US" sz="2400" b="1" i="1" dirty="0">
                <a:solidFill>
                  <a:srgbClr val="000000"/>
                </a:solidFill>
                <a:latin typeface="Calibri" pitchFamily="34" charset="0"/>
              </a:rPr>
              <a:t>DID IT WORK?</a:t>
            </a:r>
          </a:p>
        </p:txBody>
      </p:sp>
      <p:sp>
        <p:nvSpPr>
          <p:cNvPr id="947212" name="Rectangle 12"/>
          <p:cNvSpPr>
            <a:spLocks noChangeArrowheads="1"/>
          </p:cNvSpPr>
          <p:nvPr/>
        </p:nvSpPr>
        <p:spPr bwMode="auto">
          <a:xfrm>
            <a:off x="297092" y="5841135"/>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000" b="1" i="1" dirty="0">
                <a:solidFill>
                  <a:srgbClr val="000000"/>
                </a:solidFill>
                <a:latin typeface="Calibri" pitchFamily="34" charset="0"/>
              </a:rPr>
              <a:t>Strategic Intervention:</a:t>
            </a:r>
            <a:r>
              <a:rPr lang="en-US" altLang="en-US" sz="2400" b="1" i="1" dirty="0">
                <a:solidFill>
                  <a:srgbClr val="000000"/>
                </a:solidFill>
                <a:latin typeface="Calibri" pitchFamily="34" charset="0"/>
              </a:rPr>
              <a:t>  </a:t>
            </a:r>
          </a:p>
          <a:p>
            <a:pPr eaLnBrk="0" fontAlgn="base" hangingPunct="0">
              <a:spcBef>
                <a:spcPct val="0"/>
              </a:spcBef>
              <a:spcAft>
                <a:spcPct val="0"/>
              </a:spcAft>
            </a:pPr>
            <a:r>
              <a:rPr lang="en-US" altLang="en-US" sz="2400" b="1" i="1" dirty="0">
                <a:solidFill>
                  <a:srgbClr val="000000"/>
                </a:solidFill>
                <a:latin typeface="Calibri" pitchFamily="34" charset="0"/>
              </a:rPr>
              <a:t>HOW?</a:t>
            </a:r>
          </a:p>
        </p:txBody>
      </p:sp>
      <p:sp>
        <p:nvSpPr>
          <p:cNvPr id="947213" name="Rectangle 13"/>
          <p:cNvSpPr>
            <a:spLocks noChangeArrowheads="1"/>
          </p:cNvSpPr>
          <p:nvPr/>
        </p:nvSpPr>
        <p:spPr bwMode="auto">
          <a:xfrm>
            <a:off x="1295400" y="457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50000"/>
              </a:spcBef>
              <a:spcAft>
                <a:spcPct val="0"/>
              </a:spcAft>
            </a:pPr>
            <a:endParaRPr lang="en-US" altLang="en-US" sz="3200" b="1">
              <a:solidFill>
                <a:srgbClr val="000000"/>
              </a:solidFill>
              <a:latin typeface="Arial" charset="0"/>
            </a:endParaRPr>
          </a:p>
        </p:txBody>
      </p:sp>
      <p:sp>
        <p:nvSpPr>
          <p:cNvPr id="947214" name="Text Box 14"/>
          <p:cNvSpPr txBox="1">
            <a:spLocks noChangeArrowheads="1"/>
          </p:cNvSpPr>
          <p:nvPr/>
        </p:nvSpPr>
        <p:spPr bwMode="auto">
          <a:xfrm>
            <a:off x="3352800" y="2057400"/>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a:solidFill>
                <a:srgbClr val="000000"/>
              </a:solidFill>
              <a:latin typeface="Arial" charset="0"/>
            </a:endParaRPr>
          </a:p>
        </p:txBody>
      </p:sp>
      <p:sp>
        <p:nvSpPr>
          <p:cNvPr id="947215" name="Rectangle 15"/>
          <p:cNvSpPr>
            <a:spLocks noChangeArrowheads="1"/>
          </p:cNvSpPr>
          <p:nvPr/>
        </p:nvSpPr>
        <p:spPr bwMode="auto">
          <a:xfrm>
            <a:off x="388708" y="3224824"/>
            <a:ext cx="273549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fontAlgn="base" hangingPunct="0">
              <a:spcBef>
                <a:spcPct val="0"/>
              </a:spcBef>
              <a:spcAft>
                <a:spcPct val="0"/>
              </a:spcAft>
            </a:pPr>
            <a:r>
              <a:rPr lang="en-US" altLang="en-US" sz="2000" b="1" i="1" dirty="0">
                <a:solidFill>
                  <a:srgbClr val="000000"/>
                </a:solidFill>
                <a:latin typeface="Calibri" pitchFamily="34" charset="0"/>
              </a:rPr>
              <a:t>Problem Identification:  </a:t>
            </a:r>
            <a:endParaRPr lang="en-US" altLang="en-US" sz="2000" b="1" i="1" dirty="0" smtClean="0">
              <a:solidFill>
                <a:srgbClr val="000000"/>
              </a:solidFill>
              <a:latin typeface="Calibri" pitchFamily="34" charset="0"/>
            </a:endParaRPr>
          </a:p>
          <a:p>
            <a:pPr eaLnBrk="0" fontAlgn="base" hangingPunct="0">
              <a:spcBef>
                <a:spcPct val="0"/>
              </a:spcBef>
              <a:spcAft>
                <a:spcPct val="0"/>
              </a:spcAft>
            </a:pPr>
            <a:r>
              <a:rPr lang="en-US" altLang="en-US" sz="2400" b="1" i="1" dirty="0" smtClean="0">
                <a:solidFill>
                  <a:srgbClr val="000000"/>
                </a:solidFill>
                <a:latin typeface="Calibri" pitchFamily="34" charset="0"/>
              </a:rPr>
              <a:t>WHAT</a:t>
            </a:r>
            <a:r>
              <a:rPr lang="en-US" altLang="en-US" sz="2400" b="1" i="1" dirty="0">
                <a:solidFill>
                  <a:srgbClr val="000000"/>
                </a:solidFill>
                <a:latin typeface="Calibri" pitchFamily="34" charset="0"/>
              </a:rPr>
              <a:t>?</a:t>
            </a:r>
          </a:p>
        </p:txBody>
      </p:sp>
      <p:sp>
        <p:nvSpPr>
          <p:cNvPr id="947216" name="Rectangle 16"/>
          <p:cNvSpPr>
            <a:spLocks noChangeArrowheads="1"/>
          </p:cNvSpPr>
          <p:nvPr/>
        </p:nvSpPr>
        <p:spPr bwMode="auto">
          <a:xfrm>
            <a:off x="1399224" y="304800"/>
            <a:ext cx="6788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en-US" altLang="en-US" sz="4800" b="1" i="1" dirty="0" smtClean="0">
                <a:latin typeface="Calibri" pitchFamily="34" charset="0"/>
              </a:rPr>
              <a:t>Problem-Solving</a:t>
            </a:r>
            <a:r>
              <a:rPr lang="en-US" altLang="en-US" sz="4800" b="1" i="1" dirty="0" smtClean="0">
                <a:effectLst>
                  <a:outerShdw blurRad="38100" dist="38100" dir="2700000" algn="tl">
                    <a:srgbClr val="C0C0C0"/>
                  </a:outerShdw>
                </a:effectLst>
                <a:latin typeface="Calibri" pitchFamily="34" charset="0"/>
              </a:rPr>
              <a:t> Process!!</a:t>
            </a:r>
            <a:endParaRPr lang="en-US" altLang="en-US" sz="4800" b="1" i="1"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18089518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Problem Solv Mod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5374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6"/>
          <p:cNvSpPr txBox="1">
            <a:spLocks noChangeArrowheads="1"/>
          </p:cNvSpPr>
          <p:nvPr/>
        </p:nvSpPr>
        <p:spPr bwMode="auto">
          <a:xfrm>
            <a:off x="1219200" y="152400"/>
            <a:ext cx="6629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fontAlgn="base" hangingPunct="1">
              <a:spcBef>
                <a:spcPct val="0"/>
              </a:spcBef>
              <a:spcAft>
                <a:spcPct val="0"/>
              </a:spcAft>
            </a:pPr>
            <a:r>
              <a:rPr lang="en-US" sz="3200" b="1" dirty="0" smtClean="0">
                <a:latin typeface="Calibri" pitchFamily="34" charset="0"/>
                <a:cs typeface="Arial" charset="0"/>
              </a:rPr>
              <a:t>Data-Based Problem Solving Process and RtI</a:t>
            </a:r>
            <a:r>
              <a:rPr lang="en-US" sz="3200" b="1" baseline="30000" dirty="0" smtClean="0">
                <a:latin typeface="Calibri" pitchFamily="34" charset="0"/>
                <a:cs typeface="Arial" charset="0"/>
              </a:rPr>
              <a:t>2</a:t>
            </a:r>
          </a:p>
        </p:txBody>
      </p:sp>
      <p:graphicFrame>
        <p:nvGraphicFramePr>
          <p:cNvPr id="99332" name="Object 2"/>
          <p:cNvGraphicFramePr>
            <a:graphicFrameLocks noChangeAspect="1"/>
          </p:cNvGraphicFramePr>
          <p:nvPr>
            <p:extLst>
              <p:ext uri="{D42A27DB-BD31-4B8C-83A1-F6EECF244321}">
                <p14:modId xmlns:p14="http://schemas.microsoft.com/office/powerpoint/2010/main" val="1760146388"/>
              </p:ext>
            </p:extLst>
          </p:nvPr>
        </p:nvGraphicFramePr>
        <p:xfrm>
          <a:off x="3124200" y="2743200"/>
          <a:ext cx="2382837" cy="2363788"/>
        </p:xfrm>
        <a:graphic>
          <a:graphicData uri="http://schemas.openxmlformats.org/presentationml/2006/ole">
            <mc:AlternateContent xmlns:mc="http://schemas.openxmlformats.org/markup-compatibility/2006">
              <mc:Choice xmlns:v="urn:schemas-microsoft-com:vml" Requires="v">
                <p:oleObj spid="_x0000_s2125" r:id="rId5" imgW="2952381" imgH="3038095" progId="">
                  <p:embed/>
                </p:oleObj>
              </mc:Choice>
              <mc:Fallback>
                <p:oleObj r:id="rId5" imgW="2952381" imgH="303809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743200"/>
                        <a:ext cx="2382837"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13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219200" y="1143000"/>
            <a:ext cx="2971800" cy="4419600"/>
          </a:xfrm>
          <a:solidFill>
            <a:schemeClr val="accent1"/>
          </a:solidFill>
          <a:ln w="12700" cmpd="thickThin">
            <a:solidFill>
              <a:schemeClr val="accent5">
                <a:lumMod val="25000"/>
              </a:schemeClr>
            </a:solidFill>
          </a:ln>
        </p:spPr>
        <p:txBody>
          <a:bodyPr/>
          <a:lstStyle/>
          <a:p>
            <a:pPr marL="0" indent="0" algn="ctr">
              <a:buNone/>
            </a:pPr>
            <a:endParaRPr lang="en-US" sz="900" dirty="0" smtClean="0">
              <a:latin typeface="Calibri" pitchFamily="34" charset="0"/>
              <a:cs typeface="Calibri" pitchFamily="34" charset="0"/>
            </a:endParaRPr>
          </a:p>
          <a:p>
            <a:pPr marL="0" indent="0" algn="ctr">
              <a:buNone/>
            </a:pPr>
            <a:r>
              <a:rPr lang="en-US" sz="2800" i="1" dirty="0" smtClean="0">
                <a:solidFill>
                  <a:schemeClr val="accent6">
                    <a:lumMod val="75000"/>
                  </a:schemeClr>
                </a:solidFill>
                <a:latin typeface="Calibri" pitchFamily="34" charset="0"/>
                <a:cs typeface="Calibri" pitchFamily="34" charset="0"/>
              </a:rPr>
              <a:t>No competent physician would attempt to diagnose a problem or prescribe a possible treatment based on a single assessment. </a:t>
            </a:r>
          </a:p>
          <a:p>
            <a:pPr marL="0" indent="0" algn="ctr">
              <a:buNone/>
            </a:pPr>
            <a:endParaRPr lang="en-US" sz="2800" i="1" dirty="0">
              <a:solidFill>
                <a:schemeClr val="accent6">
                  <a:lumMod val="75000"/>
                </a:schemeClr>
              </a:solidFill>
              <a:latin typeface="Calibri" pitchFamily="34" charset="0"/>
              <a:cs typeface="Calibri" pitchFamily="34" charset="0"/>
            </a:endParaRPr>
          </a:p>
        </p:txBody>
      </p:sp>
      <p:pic>
        <p:nvPicPr>
          <p:cNvPr id="9218" name="Picture 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609600"/>
            <a:ext cx="3276600" cy="54834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40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248400"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07" name="TextBox 1"/>
          <p:cNvSpPr txBox="1">
            <a:spLocks noChangeArrowheads="1"/>
          </p:cNvSpPr>
          <p:nvPr/>
        </p:nvSpPr>
        <p:spPr bwMode="auto">
          <a:xfrm>
            <a:off x="586740" y="175399"/>
            <a:ext cx="7772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fontAlgn="base" hangingPunct="1">
              <a:spcBef>
                <a:spcPct val="0"/>
              </a:spcBef>
              <a:spcAft>
                <a:spcPct val="0"/>
              </a:spcAft>
            </a:pPr>
            <a:r>
              <a:rPr lang="en-US" sz="3000" dirty="0" smtClean="0">
                <a:solidFill>
                  <a:srgbClr val="820041"/>
                </a:solidFill>
                <a:latin typeface="Calibri" pitchFamily="34" charset="0"/>
                <a:cs typeface="Calibri" pitchFamily="34" charset="0"/>
              </a:rPr>
              <a:t>Literacy Implementation Guidance for the ELA</a:t>
            </a:r>
          </a:p>
        </p:txBody>
      </p:sp>
      <p:sp>
        <p:nvSpPr>
          <p:cNvPr id="3" name="TextBox 2"/>
          <p:cNvSpPr txBox="1"/>
          <p:nvPr/>
        </p:nvSpPr>
        <p:spPr>
          <a:xfrm>
            <a:off x="571500" y="2514600"/>
            <a:ext cx="8001000" cy="3600986"/>
          </a:xfrm>
          <a:prstGeom prst="rect">
            <a:avLst/>
          </a:prstGeom>
          <a:noFill/>
          <a:ln w="25400">
            <a:solidFill>
              <a:schemeClr val="tx1"/>
            </a:solidFill>
          </a:ln>
        </p:spPr>
        <p:txBody>
          <a:bodyPr>
            <a:spAutoFit/>
          </a:bodyPr>
          <a:lstStyle/>
          <a:p>
            <a:pPr>
              <a:defRPr/>
            </a:pPr>
            <a:endParaRPr lang="en-US" sz="1400" b="1" i="1" dirty="0" smtClean="0">
              <a:solidFill>
                <a:srgbClr val="000000"/>
              </a:solidFill>
              <a:latin typeface="Calibri" pitchFamily="34" charset="0"/>
              <a:cs typeface="Calibri" pitchFamily="34" charset="0"/>
            </a:endParaRPr>
          </a:p>
          <a:p>
            <a:pPr>
              <a:defRPr/>
            </a:pPr>
            <a:r>
              <a:rPr lang="en-US" sz="2400" b="1" i="1" dirty="0" smtClean="0">
                <a:solidFill>
                  <a:srgbClr val="000000"/>
                </a:solidFill>
                <a:latin typeface="Calibri" pitchFamily="34" charset="0"/>
                <a:cs typeface="Calibri" pitchFamily="34" charset="0"/>
              </a:rPr>
              <a:t>Summary </a:t>
            </a:r>
            <a:r>
              <a:rPr lang="en-US" sz="2400" b="1" i="1" dirty="0">
                <a:solidFill>
                  <a:srgbClr val="000000"/>
                </a:solidFill>
                <a:latin typeface="Calibri" pitchFamily="34" charset="0"/>
                <a:cs typeface="Calibri" pitchFamily="34" charset="0"/>
              </a:rPr>
              <a:t>of Recommendations for Diverse Learners:</a:t>
            </a:r>
          </a:p>
          <a:p>
            <a:pPr>
              <a:defRPr/>
            </a:pPr>
            <a:endParaRPr lang="en-US" sz="1400" b="1" dirty="0">
              <a:solidFill>
                <a:srgbClr val="000000"/>
              </a:solidFill>
              <a:latin typeface="Calibri" pitchFamily="34" charset="0"/>
              <a:cs typeface="Calibri" pitchFamily="34" charset="0"/>
            </a:endParaRPr>
          </a:p>
          <a:p>
            <a:pPr marL="914400" lvl="1" indent="-457200">
              <a:buFont typeface="Arial" pitchFamily="34" charset="0"/>
              <a:buChar char="•"/>
              <a:defRPr/>
            </a:pPr>
            <a:r>
              <a:rPr lang="en-US" sz="2400" b="1" dirty="0">
                <a:solidFill>
                  <a:srgbClr val="000000"/>
                </a:solidFill>
                <a:latin typeface="Calibri" pitchFamily="34" charset="0"/>
                <a:cs typeface="Calibri" pitchFamily="34" charset="0"/>
              </a:rPr>
              <a:t>The CCSS require equal outcomes for all students, but they do not require equal inputs.  Vary the amounts and types of instruction provided to students to ensure high rates of success.</a:t>
            </a:r>
          </a:p>
          <a:p>
            <a:pPr marL="457200" indent="-457200">
              <a:buFont typeface="Arial" pitchFamily="34" charset="0"/>
              <a:buChar char="•"/>
              <a:defRPr/>
            </a:pPr>
            <a:endParaRPr lang="en-US" b="1" dirty="0">
              <a:solidFill>
                <a:srgbClr val="000000"/>
              </a:solidFill>
              <a:latin typeface="Calibri" pitchFamily="34" charset="0"/>
              <a:cs typeface="Calibri" pitchFamily="34" charset="0"/>
            </a:endParaRPr>
          </a:p>
          <a:p>
            <a:pPr marL="914400" lvl="1" indent="-457200">
              <a:buFont typeface="Arial" pitchFamily="34" charset="0"/>
              <a:buChar char="•"/>
              <a:defRPr/>
            </a:pPr>
            <a:r>
              <a:rPr lang="en-US" sz="2400" b="1" dirty="0">
                <a:solidFill>
                  <a:srgbClr val="000000"/>
                </a:solidFill>
                <a:latin typeface="Calibri" pitchFamily="34" charset="0"/>
                <a:cs typeface="Calibri" pitchFamily="34" charset="0"/>
              </a:rPr>
              <a:t>Monitor student learning and provide adjustments and supplements </a:t>
            </a:r>
            <a:r>
              <a:rPr lang="en-US" sz="2400" b="1" dirty="0" smtClean="0">
                <a:solidFill>
                  <a:srgbClr val="000000"/>
                </a:solidFill>
                <a:latin typeface="Calibri" pitchFamily="34" charset="0"/>
                <a:cs typeface="Calibri" pitchFamily="34" charset="0"/>
              </a:rPr>
              <a:t>based </a:t>
            </a:r>
            <a:r>
              <a:rPr lang="en-US" sz="2400" b="1" dirty="0">
                <a:solidFill>
                  <a:srgbClr val="000000"/>
                </a:solidFill>
                <a:latin typeface="Calibri" pitchFamily="34" charset="0"/>
                <a:cs typeface="Calibri" pitchFamily="34" charset="0"/>
              </a:rPr>
              <a:t>on that information</a:t>
            </a:r>
            <a:r>
              <a:rPr lang="en-US" sz="2400" b="1" dirty="0" smtClean="0">
                <a:solidFill>
                  <a:srgbClr val="000000"/>
                </a:solidFill>
                <a:latin typeface="Calibri" pitchFamily="34" charset="0"/>
                <a:cs typeface="Calibri" pitchFamily="34" charset="0"/>
              </a:rPr>
              <a:t>.</a:t>
            </a:r>
          </a:p>
          <a:p>
            <a:pPr lvl="1">
              <a:defRPr/>
            </a:pPr>
            <a:endParaRPr lang="en-US" sz="1400" b="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907738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a:xfrm>
            <a:off x="5273675" y="5745163"/>
            <a:ext cx="3646488" cy="609600"/>
          </a:xfrm>
        </p:spPr>
        <p:txBody>
          <a:bodyPr/>
          <a:lstStyle/>
          <a:p>
            <a:r>
              <a:rPr lang="en-US" altLang="en-US" sz="1600" dirty="0" err="1">
                <a:solidFill>
                  <a:srgbClr val="000000"/>
                </a:solidFill>
              </a:rPr>
              <a:t>Kame'enui</a:t>
            </a:r>
            <a:r>
              <a:rPr lang="en-US" altLang="en-US" sz="1600" dirty="0">
                <a:solidFill>
                  <a:srgbClr val="000000"/>
                </a:solidFill>
              </a:rPr>
              <a:t>, Simmons, Coyne, </a:t>
            </a:r>
            <a:r>
              <a:rPr lang="en-US" altLang="en-US" sz="1600" dirty="0" smtClean="0">
                <a:solidFill>
                  <a:srgbClr val="000000"/>
                </a:solidFill>
              </a:rPr>
              <a:t>and </a:t>
            </a:r>
            <a:r>
              <a:rPr lang="en-US" altLang="en-US" sz="1600" dirty="0" err="1">
                <a:solidFill>
                  <a:srgbClr val="000000"/>
                </a:solidFill>
              </a:rPr>
              <a:t>Harn</a:t>
            </a:r>
            <a:r>
              <a:rPr lang="en-US" altLang="en-US" sz="1600" dirty="0">
                <a:solidFill>
                  <a:srgbClr val="000000"/>
                </a:solidFill>
              </a:rPr>
              <a:t> © 2003</a:t>
            </a:r>
          </a:p>
        </p:txBody>
      </p:sp>
      <p:grpSp>
        <p:nvGrpSpPr>
          <p:cNvPr id="2" name="Group 23"/>
          <p:cNvGrpSpPr>
            <a:grpSpLocks noChangeAspect="1"/>
          </p:cNvGrpSpPr>
          <p:nvPr/>
        </p:nvGrpSpPr>
        <p:grpSpPr bwMode="auto">
          <a:xfrm>
            <a:off x="539750" y="876300"/>
            <a:ext cx="8299450" cy="4956175"/>
            <a:chOff x="484" y="864"/>
            <a:chExt cx="5228" cy="3122"/>
          </a:xfrm>
        </p:grpSpPr>
        <p:sp>
          <p:nvSpPr>
            <p:cNvPr id="3" name="AutoShape 22"/>
            <p:cNvSpPr>
              <a:spLocks noChangeAspect="1" noChangeArrowheads="1" noTextEdit="1"/>
            </p:cNvSpPr>
            <p:nvPr/>
          </p:nvSpPr>
          <p:spPr bwMode="auto">
            <a:xfrm>
              <a:off x="484" y="864"/>
              <a:ext cx="5228" cy="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 name="Freeform 24"/>
            <p:cNvSpPr>
              <a:spLocks/>
            </p:cNvSpPr>
            <p:nvPr/>
          </p:nvSpPr>
          <p:spPr bwMode="auto">
            <a:xfrm>
              <a:off x="5163" y="2696"/>
              <a:ext cx="206" cy="199"/>
            </a:xfrm>
            <a:custGeom>
              <a:avLst/>
              <a:gdLst>
                <a:gd name="T0" fmla="*/ 179 w 206"/>
                <a:gd name="T1" fmla="*/ 89 h 199"/>
                <a:gd name="T2" fmla="*/ 206 w 206"/>
                <a:gd name="T3" fmla="*/ 69 h 199"/>
                <a:gd name="T4" fmla="*/ 206 w 206"/>
                <a:gd name="T5" fmla="*/ 55 h 199"/>
                <a:gd name="T6" fmla="*/ 206 w 206"/>
                <a:gd name="T7" fmla="*/ 34 h 199"/>
                <a:gd name="T8" fmla="*/ 185 w 206"/>
                <a:gd name="T9" fmla="*/ 7 h 199"/>
                <a:gd name="T10" fmla="*/ 172 w 206"/>
                <a:gd name="T11" fmla="*/ 0 h 199"/>
                <a:gd name="T12" fmla="*/ 158 w 206"/>
                <a:gd name="T13" fmla="*/ 7 h 199"/>
                <a:gd name="T14" fmla="*/ 137 w 206"/>
                <a:gd name="T15" fmla="*/ 14 h 199"/>
                <a:gd name="T16" fmla="*/ 14 w 206"/>
                <a:gd name="T17" fmla="*/ 124 h 199"/>
                <a:gd name="T18" fmla="*/ 0 w 206"/>
                <a:gd name="T19" fmla="*/ 144 h 199"/>
                <a:gd name="T20" fmla="*/ 0 w 206"/>
                <a:gd name="T21" fmla="*/ 165 h 199"/>
                <a:gd name="T22" fmla="*/ 7 w 206"/>
                <a:gd name="T23" fmla="*/ 178 h 199"/>
                <a:gd name="T24" fmla="*/ 21 w 206"/>
                <a:gd name="T25" fmla="*/ 192 h 199"/>
                <a:gd name="T26" fmla="*/ 41 w 206"/>
                <a:gd name="T27" fmla="*/ 199 h 199"/>
                <a:gd name="T28" fmla="*/ 69 w 206"/>
                <a:gd name="T29" fmla="*/ 185 h 199"/>
                <a:gd name="T30" fmla="*/ 179 w 206"/>
                <a:gd name="T31" fmla="*/ 8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99">
                  <a:moveTo>
                    <a:pt x="179" y="89"/>
                  </a:moveTo>
                  <a:lnTo>
                    <a:pt x="206" y="69"/>
                  </a:lnTo>
                  <a:lnTo>
                    <a:pt x="206" y="55"/>
                  </a:lnTo>
                  <a:lnTo>
                    <a:pt x="206" y="34"/>
                  </a:lnTo>
                  <a:lnTo>
                    <a:pt x="185" y="7"/>
                  </a:lnTo>
                  <a:lnTo>
                    <a:pt x="172" y="0"/>
                  </a:lnTo>
                  <a:lnTo>
                    <a:pt x="158" y="7"/>
                  </a:lnTo>
                  <a:lnTo>
                    <a:pt x="137" y="14"/>
                  </a:lnTo>
                  <a:lnTo>
                    <a:pt x="14" y="124"/>
                  </a:lnTo>
                  <a:lnTo>
                    <a:pt x="0" y="144"/>
                  </a:lnTo>
                  <a:lnTo>
                    <a:pt x="0" y="165"/>
                  </a:lnTo>
                  <a:lnTo>
                    <a:pt x="7" y="178"/>
                  </a:lnTo>
                  <a:lnTo>
                    <a:pt x="21" y="192"/>
                  </a:lnTo>
                  <a:lnTo>
                    <a:pt x="41" y="199"/>
                  </a:lnTo>
                  <a:lnTo>
                    <a:pt x="69" y="185"/>
                  </a:lnTo>
                  <a:lnTo>
                    <a:pt x="179" y="89"/>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 name="Freeform 25"/>
            <p:cNvSpPr>
              <a:spLocks/>
            </p:cNvSpPr>
            <p:nvPr/>
          </p:nvSpPr>
          <p:spPr bwMode="auto">
            <a:xfrm>
              <a:off x="2885" y="2689"/>
              <a:ext cx="144" cy="233"/>
            </a:xfrm>
            <a:custGeom>
              <a:avLst/>
              <a:gdLst>
                <a:gd name="T0" fmla="*/ 14 w 144"/>
                <a:gd name="T1" fmla="*/ 76 h 233"/>
                <a:gd name="T2" fmla="*/ 0 w 144"/>
                <a:gd name="T3" fmla="*/ 48 h 233"/>
                <a:gd name="T4" fmla="*/ 7 w 144"/>
                <a:gd name="T5" fmla="*/ 34 h 233"/>
                <a:gd name="T6" fmla="*/ 14 w 144"/>
                <a:gd name="T7" fmla="*/ 14 h 233"/>
                <a:gd name="T8" fmla="*/ 41 w 144"/>
                <a:gd name="T9" fmla="*/ 0 h 233"/>
                <a:gd name="T10" fmla="*/ 55 w 144"/>
                <a:gd name="T11" fmla="*/ 0 h 233"/>
                <a:gd name="T12" fmla="*/ 62 w 144"/>
                <a:gd name="T13" fmla="*/ 7 h 233"/>
                <a:gd name="T14" fmla="*/ 76 w 144"/>
                <a:gd name="T15" fmla="*/ 28 h 233"/>
                <a:gd name="T16" fmla="*/ 144 w 144"/>
                <a:gd name="T17" fmla="*/ 172 h 233"/>
                <a:gd name="T18" fmla="*/ 144 w 144"/>
                <a:gd name="T19" fmla="*/ 199 h 233"/>
                <a:gd name="T20" fmla="*/ 138 w 144"/>
                <a:gd name="T21" fmla="*/ 220 h 233"/>
                <a:gd name="T22" fmla="*/ 124 w 144"/>
                <a:gd name="T23" fmla="*/ 227 h 233"/>
                <a:gd name="T24" fmla="*/ 110 w 144"/>
                <a:gd name="T25" fmla="*/ 233 h 233"/>
                <a:gd name="T26" fmla="*/ 90 w 144"/>
                <a:gd name="T27" fmla="*/ 227 h 233"/>
                <a:gd name="T28" fmla="*/ 76 w 144"/>
                <a:gd name="T29" fmla="*/ 206 h 233"/>
                <a:gd name="T30" fmla="*/ 14 w 144"/>
                <a:gd name="T31"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233">
                  <a:moveTo>
                    <a:pt x="14" y="76"/>
                  </a:moveTo>
                  <a:lnTo>
                    <a:pt x="0" y="48"/>
                  </a:lnTo>
                  <a:lnTo>
                    <a:pt x="7" y="34"/>
                  </a:lnTo>
                  <a:lnTo>
                    <a:pt x="14" y="14"/>
                  </a:lnTo>
                  <a:lnTo>
                    <a:pt x="41" y="0"/>
                  </a:lnTo>
                  <a:lnTo>
                    <a:pt x="55" y="0"/>
                  </a:lnTo>
                  <a:lnTo>
                    <a:pt x="62" y="7"/>
                  </a:lnTo>
                  <a:lnTo>
                    <a:pt x="76" y="28"/>
                  </a:lnTo>
                  <a:lnTo>
                    <a:pt x="144" y="172"/>
                  </a:lnTo>
                  <a:lnTo>
                    <a:pt x="144" y="199"/>
                  </a:lnTo>
                  <a:lnTo>
                    <a:pt x="138" y="220"/>
                  </a:lnTo>
                  <a:lnTo>
                    <a:pt x="124" y="227"/>
                  </a:lnTo>
                  <a:lnTo>
                    <a:pt x="110" y="233"/>
                  </a:lnTo>
                  <a:lnTo>
                    <a:pt x="90" y="227"/>
                  </a:lnTo>
                  <a:lnTo>
                    <a:pt x="76" y="206"/>
                  </a:lnTo>
                  <a:lnTo>
                    <a:pt x="14" y="76"/>
                  </a:lnTo>
                  <a:close/>
                </a:path>
              </a:pathLst>
            </a:custGeom>
            <a:solidFill>
              <a:srgbClr val="E78A13"/>
            </a:solidFill>
            <a:ln w="11113">
              <a:solidFill>
                <a:srgbClr val="E78A1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8" name="Freeform 26"/>
            <p:cNvSpPr>
              <a:spLocks/>
            </p:cNvSpPr>
            <p:nvPr/>
          </p:nvSpPr>
          <p:spPr bwMode="auto">
            <a:xfrm>
              <a:off x="5081" y="2641"/>
              <a:ext cx="96" cy="254"/>
            </a:xfrm>
            <a:custGeom>
              <a:avLst/>
              <a:gdLst>
                <a:gd name="T0" fmla="*/ 0 w 96"/>
                <a:gd name="T1" fmla="*/ 192 h 254"/>
                <a:gd name="T2" fmla="*/ 0 w 96"/>
                <a:gd name="T3" fmla="*/ 227 h 254"/>
                <a:gd name="T4" fmla="*/ 7 w 96"/>
                <a:gd name="T5" fmla="*/ 240 h 254"/>
                <a:gd name="T6" fmla="*/ 27 w 96"/>
                <a:gd name="T7" fmla="*/ 254 h 254"/>
                <a:gd name="T8" fmla="*/ 62 w 96"/>
                <a:gd name="T9" fmla="*/ 254 h 254"/>
                <a:gd name="T10" fmla="*/ 75 w 96"/>
                <a:gd name="T11" fmla="*/ 247 h 254"/>
                <a:gd name="T12" fmla="*/ 82 w 96"/>
                <a:gd name="T13" fmla="*/ 233 h 254"/>
                <a:gd name="T14" fmla="*/ 89 w 96"/>
                <a:gd name="T15" fmla="*/ 213 h 254"/>
                <a:gd name="T16" fmla="*/ 96 w 96"/>
                <a:gd name="T17" fmla="*/ 41 h 254"/>
                <a:gd name="T18" fmla="*/ 82 w 96"/>
                <a:gd name="T19" fmla="*/ 14 h 254"/>
                <a:gd name="T20" fmla="*/ 68 w 96"/>
                <a:gd name="T21" fmla="*/ 0 h 254"/>
                <a:gd name="T22" fmla="*/ 55 w 96"/>
                <a:gd name="T23" fmla="*/ 0 h 254"/>
                <a:gd name="T24" fmla="*/ 27 w 96"/>
                <a:gd name="T25" fmla="*/ 7 h 254"/>
                <a:gd name="T26" fmla="*/ 14 w 96"/>
                <a:gd name="T27" fmla="*/ 21 h 254"/>
                <a:gd name="T28" fmla="*/ 7 w 96"/>
                <a:gd name="T29" fmla="*/ 48 h 254"/>
                <a:gd name="T30" fmla="*/ 0 w 96"/>
                <a:gd name="T31" fmla="*/ 19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54">
                  <a:moveTo>
                    <a:pt x="0" y="192"/>
                  </a:moveTo>
                  <a:lnTo>
                    <a:pt x="0" y="227"/>
                  </a:lnTo>
                  <a:lnTo>
                    <a:pt x="7" y="240"/>
                  </a:lnTo>
                  <a:lnTo>
                    <a:pt x="27" y="254"/>
                  </a:lnTo>
                  <a:lnTo>
                    <a:pt x="62" y="254"/>
                  </a:lnTo>
                  <a:lnTo>
                    <a:pt x="75" y="247"/>
                  </a:lnTo>
                  <a:lnTo>
                    <a:pt x="82" y="233"/>
                  </a:lnTo>
                  <a:lnTo>
                    <a:pt x="89" y="213"/>
                  </a:lnTo>
                  <a:lnTo>
                    <a:pt x="96" y="41"/>
                  </a:lnTo>
                  <a:lnTo>
                    <a:pt x="82" y="14"/>
                  </a:lnTo>
                  <a:lnTo>
                    <a:pt x="68" y="0"/>
                  </a:lnTo>
                  <a:lnTo>
                    <a:pt x="55" y="0"/>
                  </a:lnTo>
                  <a:lnTo>
                    <a:pt x="27" y="7"/>
                  </a:lnTo>
                  <a:lnTo>
                    <a:pt x="14" y="21"/>
                  </a:lnTo>
                  <a:lnTo>
                    <a:pt x="7" y="48"/>
                  </a:lnTo>
                  <a:lnTo>
                    <a:pt x="0" y="192"/>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9" name="Freeform 27"/>
            <p:cNvSpPr>
              <a:spLocks/>
            </p:cNvSpPr>
            <p:nvPr/>
          </p:nvSpPr>
          <p:spPr bwMode="auto">
            <a:xfrm>
              <a:off x="4985" y="2641"/>
              <a:ext cx="103" cy="254"/>
            </a:xfrm>
            <a:custGeom>
              <a:avLst/>
              <a:gdLst>
                <a:gd name="T0" fmla="*/ 103 w 103"/>
                <a:gd name="T1" fmla="*/ 69 h 254"/>
                <a:gd name="T2" fmla="*/ 103 w 103"/>
                <a:gd name="T3" fmla="*/ 28 h 254"/>
                <a:gd name="T4" fmla="*/ 96 w 103"/>
                <a:gd name="T5" fmla="*/ 21 h 254"/>
                <a:gd name="T6" fmla="*/ 82 w 103"/>
                <a:gd name="T7" fmla="*/ 7 h 254"/>
                <a:gd name="T8" fmla="*/ 41 w 103"/>
                <a:gd name="T9" fmla="*/ 0 h 254"/>
                <a:gd name="T10" fmla="*/ 27 w 103"/>
                <a:gd name="T11" fmla="*/ 7 h 254"/>
                <a:gd name="T12" fmla="*/ 20 w 103"/>
                <a:gd name="T13" fmla="*/ 21 h 254"/>
                <a:gd name="T14" fmla="*/ 13 w 103"/>
                <a:gd name="T15" fmla="*/ 41 h 254"/>
                <a:gd name="T16" fmla="*/ 0 w 103"/>
                <a:gd name="T17" fmla="*/ 213 h 254"/>
                <a:gd name="T18" fmla="*/ 7 w 103"/>
                <a:gd name="T19" fmla="*/ 240 h 254"/>
                <a:gd name="T20" fmla="*/ 20 w 103"/>
                <a:gd name="T21" fmla="*/ 254 h 254"/>
                <a:gd name="T22" fmla="*/ 41 w 103"/>
                <a:gd name="T23" fmla="*/ 254 h 254"/>
                <a:gd name="T24" fmla="*/ 61 w 103"/>
                <a:gd name="T25" fmla="*/ 254 h 254"/>
                <a:gd name="T26" fmla="*/ 82 w 103"/>
                <a:gd name="T27" fmla="*/ 240 h 254"/>
                <a:gd name="T28" fmla="*/ 89 w 103"/>
                <a:gd name="T29" fmla="*/ 213 h 254"/>
                <a:gd name="T30" fmla="*/ 103 w 103"/>
                <a:gd name="T31" fmla="*/ 6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254">
                  <a:moveTo>
                    <a:pt x="103" y="69"/>
                  </a:moveTo>
                  <a:lnTo>
                    <a:pt x="103" y="28"/>
                  </a:lnTo>
                  <a:lnTo>
                    <a:pt x="96" y="21"/>
                  </a:lnTo>
                  <a:lnTo>
                    <a:pt x="82" y="7"/>
                  </a:lnTo>
                  <a:lnTo>
                    <a:pt x="41" y="0"/>
                  </a:lnTo>
                  <a:lnTo>
                    <a:pt x="27" y="7"/>
                  </a:lnTo>
                  <a:lnTo>
                    <a:pt x="20" y="21"/>
                  </a:lnTo>
                  <a:lnTo>
                    <a:pt x="13" y="41"/>
                  </a:lnTo>
                  <a:lnTo>
                    <a:pt x="0" y="213"/>
                  </a:lnTo>
                  <a:lnTo>
                    <a:pt x="7" y="240"/>
                  </a:lnTo>
                  <a:lnTo>
                    <a:pt x="20" y="254"/>
                  </a:lnTo>
                  <a:lnTo>
                    <a:pt x="41" y="254"/>
                  </a:lnTo>
                  <a:lnTo>
                    <a:pt x="61" y="254"/>
                  </a:lnTo>
                  <a:lnTo>
                    <a:pt x="82" y="240"/>
                  </a:lnTo>
                  <a:lnTo>
                    <a:pt x="89" y="213"/>
                  </a:lnTo>
                  <a:lnTo>
                    <a:pt x="103" y="69"/>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0" name="Freeform 28"/>
            <p:cNvSpPr>
              <a:spLocks/>
            </p:cNvSpPr>
            <p:nvPr/>
          </p:nvSpPr>
          <p:spPr bwMode="auto">
            <a:xfrm>
              <a:off x="4896" y="2648"/>
              <a:ext cx="102" cy="254"/>
            </a:xfrm>
            <a:custGeom>
              <a:avLst/>
              <a:gdLst>
                <a:gd name="T0" fmla="*/ 102 w 102"/>
                <a:gd name="T1" fmla="*/ 62 h 254"/>
                <a:gd name="T2" fmla="*/ 102 w 102"/>
                <a:gd name="T3" fmla="*/ 27 h 254"/>
                <a:gd name="T4" fmla="*/ 89 w 102"/>
                <a:gd name="T5" fmla="*/ 14 h 254"/>
                <a:gd name="T6" fmla="*/ 75 w 102"/>
                <a:gd name="T7" fmla="*/ 0 h 254"/>
                <a:gd name="T8" fmla="*/ 41 w 102"/>
                <a:gd name="T9" fmla="*/ 0 h 254"/>
                <a:gd name="T10" fmla="*/ 20 w 102"/>
                <a:gd name="T11" fmla="*/ 7 h 254"/>
                <a:gd name="T12" fmla="*/ 20 w 102"/>
                <a:gd name="T13" fmla="*/ 21 h 254"/>
                <a:gd name="T14" fmla="*/ 13 w 102"/>
                <a:gd name="T15" fmla="*/ 41 h 254"/>
                <a:gd name="T16" fmla="*/ 0 w 102"/>
                <a:gd name="T17" fmla="*/ 213 h 254"/>
                <a:gd name="T18" fmla="*/ 13 w 102"/>
                <a:gd name="T19" fmla="*/ 233 h 254"/>
                <a:gd name="T20" fmla="*/ 27 w 102"/>
                <a:gd name="T21" fmla="*/ 247 h 254"/>
                <a:gd name="T22" fmla="*/ 41 w 102"/>
                <a:gd name="T23" fmla="*/ 254 h 254"/>
                <a:gd name="T24" fmla="*/ 68 w 102"/>
                <a:gd name="T25" fmla="*/ 247 h 254"/>
                <a:gd name="T26" fmla="*/ 82 w 102"/>
                <a:gd name="T27" fmla="*/ 233 h 254"/>
                <a:gd name="T28" fmla="*/ 96 w 102"/>
                <a:gd name="T29" fmla="*/ 206 h 254"/>
                <a:gd name="T30" fmla="*/ 102 w 102"/>
                <a:gd name="T31" fmla="*/ 6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254">
                  <a:moveTo>
                    <a:pt x="102" y="62"/>
                  </a:moveTo>
                  <a:lnTo>
                    <a:pt x="102" y="27"/>
                  </a:lnTo>
                  <a:lnTo>
                    <a:pt x="89" y="14"/>
                  </a:lnTo>
                  <a:lnTo>
                    <a:pt x="75" y="0"/>
                  </a:lnTo>
                  <a:lnTo>
                    <a:pt x="41" y="0"/>
                  </a:lnTo>
                  <a:lnTo>
                    <a:pt x="20" y="7"/>
                  </a:lnTo>
                  <a:lnTo>
                    <a:pt x="20" y="21"/>
                  </a:lnTo>
                  <a:lnTo>
                    <a:pt x="13" y="41"/>
                  </a:lnTo>
                  <a:lnTo>
                    <a:pt x="0" y="213"/>
                  </a:lnTo>
                  <a:lnTo>
                    <a:pt x="13" y="233"/>
                  </a:lnTo>
                  <a:lnTo>
                    <a:pt x="27" y="247"/>
                  </a:lnTo>
                  <a:lnTo>
                    <a:pt x="41" y="254"/>
                  </a:lnTo>
                  <a:lnTo>
                    <a:pt x="68" y="247"/>
                  </a:lnTo>
                  <a:lnTo>
                    <a:pt x="82" y="233"/>
                  </a:lnTo>
                  <a:lnTo>
                    <a:pt x="96" y="206"/>
                  </a:lnTo>
                  <a:lnTo>
                    <a:pt x="102" y="62"/>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1" name="Freeform 29"/>
            <p:cNvSpPr>
              <a:spLocks/>
            </p:cNvSpPr>
            <p:nvPr/>
          </p:nvSpPr>
          <p:spPr bwMode="auto">
            <a:xfrm>
              <a:off x="4806" y="2648"/>
              <a:ext cx="96" cy="254"/>
            </a:xfrm>
            <a:custGeom>
              <a:avLst/>
              <a:gdLst>
                <a:gd name="T0" fmla="*/ 96 w 96"/>
                <a:gd name="T1" fmla="*/ 62 h 254"/>
                <a:gd name="T2" fmla="*/ 96 w 96"/>
                <a:gd name="T3" fmla="*/ 21 h 254"/>
                <a:gd name="T4" fmla="*/ 90 w 96"/>
                <a:gd name="T5" fmla="*/ 14 h 254"/>
                <a:gd name="T6" fmla="*/ 69 w 96"/>
                <a:gd name="T7" fmla="*/ 0 h 254"/>
                <a:gd name="T8" fmla="*/ 35 w 96"/>
                <a:gd name="T9" fmla="*/ 0 h 254"/>
                <a:gd name="T10" fmla="*/ 21 w 96"/>
                <a:gd name="T11" fmla="*/ 7 h 254"/>
                <a:gd name="T12" fmla="*/ 14 w 96"/>
                <a:gd name="T13" fmla="*/ 21 h 254"/>
                <a:gd name="T14" fmla="*/ 7 w 96"/>
                <a:gd name="T15" fmla="*/ 41 h 254"/>
                <a:gd name="T16" fmla="*/ 0 w 96"/>
                <a:gd name="T17" fmla="*/ 213 h 254"/>
                <a:gd name="T18" fmla="*/ 14 w 96"/>
                <a:gd name="T19" fmla="*/ 233 h 254"/>
                <a:gd name="T20" fmla="*/ 28 w 96"/>
                <a:gd name="T21" fmla="*/ 247 h 254"/>
                <a:gd name="T22" fmla="*/ 42 w 96"/>
                <a:gd name="T23" fmla="*/ 254 h 254"/>
                <a:gd name="T24" fmla="*/ 69 w 96"/>
                <a:gd name="T25" fmla="*/ 247 h 254"/>
                <a:gd name="T26" fmla="*/ 83 w 96"/>
                <a:gd name="T27" fmla="*/ 233 h 254"/>
                <a:gd name="T28" fmla="*/ 90 w 96"/>
                <a:gd name="T29" fmla="*/ 206 h 254"/>
                <a:gd name="T30" fmla="*/ 96 w 96"/>
                <a:gd name="T31" fmla="*/ 6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54">
                  <a:moveTo>
                    <a:pt x="96" y="62"/>
                  </a:moveTo>
                  <a:lnTo>
                    <a:pt x="96" y="21"/>
                  </a:lnTo>
                  <a:lnTo>
                    <a:pt x="90" y="14"/>
                  </a:lnTo>
                  <a:lnTo>
                    <a:pt x="69" y="0"/>
                  </a:lnTo>
                  <a:lnTo>
                    <a:pt x="35" y="0"/>
                  </a:lnTo>
                  <a:lnTo>
                    <a:pt x="21" y="7"/>
                  </a:lnTo>
                  <a:lnTo>
                    <a:pt x="14" y="21"/>
                  </a:lnTo>
                  <a:lnTo>
                    <a:pt x="7" y="41"/>
                  </a:lnTo>
                  <a:lnTo>
                    <a:pt x="0" y="213"/>
                  </a:lnTo>
                  <a:lnTo>
                    <a:pt x="14" y="233"/>
                  </a:lnTo>
                  <a:lnTo>
                    <a:pt x="28" y="247"/>
                  </a:lnTo>
                  <a:lnTo>
                    <a:pt x="42" y="254"/>
                  </a:lnTo>
                  <a:lnTo>
                    <a:pt x="69" y="247"/>
                  </a:lnTo>
                  <a:lnTo>
                    <a:pt x="83" y="233"/>
                  </a:lnTo>
                  <a:lnTo>
                    <a:pt x="90" y="206"/>
                  </a:lnTo>
                  <a:lnTo>
                    <a:pt x="96" y="62"/>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2" name="Freeform 30"/>
            <p:cNvSpPr>
              <a:spLocks/>
            </p:cNvSpPr>
            <p:nvPr/>
          </p:nvSpPr>
          <p:spPr bwMode="auto">
            <a:xfrm>
              <a:off x="3503" y="2655"/>
              <a:ext cx="144" cy="233"/>
            </a:xfrm>
            <a:custGeom>
              <a:avLst/>
              <a:gdLst>
                <a:gd name="T0" fmla="*/ 14 w 144"/>
                <a:gd name="T1" fmla="*/ 75 h 233"/>
                <a:gd name="T2" fmla="*/ 0 w 144"/>
                <a:gd name="T3" fmla="*/ 41 h 233"/>
                <a:gd name="T4" fmla="*/ 7 w 144"/>
                <a:gd name="T5" fmla="*/ 27 h 233"/>
                <a:gd name="T6" fmla="*/ 14 w 144"/>
                <a:gd name="T7" fmla="*/ 14 h 233"/>
                <a:gd name="T8" fmla="*/ 41 w 144"/>
                <a:gd name="T9" fmla="*/ 0 h 233"/>
                <a:gd name="T10" fmla="*/ 55 w 144"/>
                <a:gd name="T11" fmla="*/ 0 h 233"/>
                <a:gd name="T12" fmla="*/ 62 w 144"/>
                <a:gd name="T13" fmla="*/ 7 h 233"/>
                <a:gd name="T14" fmla="*/ 75 w 144"/>
                <a:gd name="T15" fmla="*/ 20 h 233"/>
                <a:gd name="T16" fmla="*/ 144 w 144"/>
                <a:gd name="T17" fmla="*/ 171 h 233"/>
                <a:gd name="T18" fmla="*/ 144 w 144"/>
                <a:gd name="T19" fmla="*/ 199 h 233"/>
                <a:gd name="T20" fmla="*/ 137 w 144"/>
                <a:gd name="T21" fmla="*/ 213 h 233"/>
                <a:gd name="T22" fmla="*/ 123 w 144"/>
                <a:gd name="T23" fmla="*/ 226 h 233"/>
                <a:gd name="T24" fmla="*/ 110 w 144"/>
                <a:gd name="T25" fmla="*/ 233 h 233"/>
                <a:gd name="T26" fmla="*/ 89 w 144"/>
                <a:gd name="T27" fmla="*/ 226 h 233"/>
                <a:gd name="T28" fmla="*/ 68 w 144"/>
                <a:gd name="T29" fmla="*/ 206 h 233"/>
                <a:gd name="T30" fmla="*/ 14 w 144"/>
                <a:gd name="T31" fmla="*/ 7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233">
                  <a:moveTo>
                    <a:pt x="14" y="75"/>
                  </a:moveTo>
                  <a:lnTo>
                    <a:pt x="0" y="41"/>
                  </a:lnTo>
                  <a:lnTo>
                    <a:pt x="7" y="27"/>
                  </a:lnTo>
                  <a:lnTo>
                    <a:pt x="14" y="14"/>
                  </a:lnTo>
                  <a:lnTo>
                    <a:pt x="41" y="0"/>
                  </a:lnTo>
                  <a:lnTo>
                    <a:pt x="55" y="0"/>
                  </a:lnTo>
                  <a:lnTo>
                    <a:pt x="62" y="7"/>
                  </a:lnTo>
                  <a:lnTo>
                    <a:pt x="75" y="20"/>
                  </a:lnTo>
                  <a:lnTo>
                    <a:pt x="144" y="171"/>
                  </a:lnTo>
                  <a:lnTo>
                    <a:pt x="144" y="199"/>
                  </a:lnTo>
                  <a:lnTo>
                    <a:pt x="137" y="213"/>
                  </a:lnTo>
                  <a:lnTo>
                    <a:pt x="123" y="226"/>
                  </a:lnTo>
                  <a:lnTo>
                    <a:pt x="110" y="233"/>
                  </a:lnTo>
                  <a:lnTo>
                    <a:pt x="89" y="226"/>
                  </a:lnTo>
                  <a:lnTo>
                    <a:pt x="68" y="206"/>
                  </a:lnTo>
                  <a:lnTo>
                    <a:pt x="14" y="75"/>
                  </a:lnTo>
                  <a:close/>
                </a:path>
              </a:pathLst>
            </a:custGeom>
            <a:solidFill>
              <a:srgbClr val="E78A13"/>
            </a:solidFill>
            <a:ln w="11113">
              <a:solidFill>
                <a:srgbClr val="E78A1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3" name="Freeform 31"/>
            <p:cNvSpPr>
              <a:spLocks/>
            </p:cNvSpPr>
            <p:nvPr/>
          </p:nvSpPr>
          <p:spPr bwMode="auto">
            <a:xfrm>
              <a:off x="3290" y="2655"/>
              <a:ext cx="165" cy="240"/>
            </a:xfrm>
            <a:custGeom>
              <a:avLst/>
              <a:gdLst>
                <a:gd name="T0" fmla="*/ 14 w 165"/>
                <a:gd name="T1" fmla="*/ 82 h 240"/>
                <a:gd name="T2" fmla="*/ 0 w 165"/>
                <a:gd name="T3" fmla="*/ 48 h 240"/>
                <a:gd name="T4" fmla="*/ 0 w 165"/>
                <a:gd name="T5" fmla="*/ 34 h 240"/>
                <a:gd name="T6" fmla="*/ 14 w 165"/>
                <a:gd name="T7" fmla="*/ 20 h 240"/>
                <a:gd name="T8" fmla="*/ 41 w 165"/>
                <a:gd name="T9" fmla="*/ 0 h 240"/>
                <a:gd name="T10" fmla="*/ 62 w 165"/>
                <a:gd name="T11" fmla="*/ 0 h 240"/>
                <a:gd name="T12" fmla="*/ 69 w 165"/>
                <a:gd name="T13" fmla="*/ 14 h 240"/>
                <a:gd name="T14" fmla="*/ 89 w 165"/>
                <a:gd name="T15" fmla="*/ 27 h 240"/>
                <a:gd name="T16" fmla="*/ 165 w 165"/>
                <a:gd name="T17" fmla="*/ 178 h 240"/>
                <a:gd name="T18" fmla="*/ 165 w 165"/>
                <a:gd name="T19" fmla="*/ 206 h 240"/>
                <a:gd name="T20" fmla="*/ 158 w 165"/>
                <a:gd name="T21" fmla="*/ 226 h 240"/>
                <a:gd name="T22" fmla="*/ 144 w 165"/>
                <a:gd name="T23" fmla="*/ 233 h 240"/>
                <a:gd name="T24" fmla="*/ 124 w 165"/>
                <a:gd name="T25" fmla="*/ 240 h 240"/>
                <a:gd name="T26" fmla="*/ 103 w 165"/>
                <a:gd name="T27" fmla="*/ 233 h 240"/>
                <a:gd name="T28" fmla="*/ 82 w 165"/>
                <a:gd name="T29" fmla="*/ 213 h 240"/>
                <a:gd name="T30" fmla="*/ 14 w 165"/>
                <a:gd name="T31" fmla="*/ 8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40">
                  <a:moveTo>
                    <a:pt x="14" y="82"/>
                  </a:moveTo>
                  <a:lnTo>
                    <a:pt x="0" y="48"/>
                  </a:lnTo>
                  <a:lnTo>
                    <a:pt x="0" y="34"/>
                  </a:lnTo>
                  <a:lnTo>
                    <a:pt x="14" y="20"/>
                  </a:lnTo>
                  <a:lnTo>
                    <a:pt x="41" y="0"/>
                  </a:lnTo>
                  <a:lnTo>
                    <a:pt x="62" y="0"/>
                  </a:lnTo>
                  <a:lnTo>
                    <a:pt x="69" y="14"/>
                  </a:lnTo>
                  <a:lnTo>
                    <a:pt x="89" y="27"/>
                  </a:lnTo>
                  <a:lnTo>
                    <a:pt x="165" y="178"/>
                  </a:lnTo>
                  <a:lnTo>
                    <a:pt x="165" y="206"/>
                  </a:lnTo>
                  <a:lnTo>
                    <a:pt x="158" y="226"/>
                  </a:lnTo>
                  <a:lnTo>
                    <a:pt x="144" y="233"/>
                  </a:lnTo>
                  <a:lnTo>
                    <a:pt x="124" y="240"/>
                  </a:lnTo>
                  <a:lnTo>
                    <a:pt x="103" y="233"/>
                  </a:lnTo>
                  <a:lnTo>
                    <a:pt x="82" y="213"/>
                  </a:lnTo>
                  <a:lnTo>
                    <a:pt x="14" y="82"/>
                  </a:lnTo>
                  <a:close/>
                </a:path>
              </a:pathLst>
            </a:custGeom>
            <a:solidFill>
              <a:srgbClr val="FA002C"/>
            </a:solidFill>
            <a:ln w="22225">
              <a:solidFill>
                <a:srgbClr val="FA002C"/>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4" name="Freeform 32"/>
            <p:cNvSpPr>
              <a:spLocks/>
            </p:cNvSpPr>
            <p:nvPr/>
          </p:nvSpPr>
          <p:spPr bwMode="auto">
            <a:xfrm>
              <a:off x="3400" y="2662"/>
              <a:ext cx="165" cy="233"/>
            </a:xfrm>
            <a:custGeom>
              <a:avLst/>
              <a:gdLst>
                <a:gd name="T0" fmla="*/ 14 w 165"/>
                <a:gd name="T1" fmla="*/ 75 h 233"/>
                <a:gd name="T2" fmla="*/ 0 w 165"/>
                <a:gd name="T3" fmla="*/ 41 h 233"/>
                <a:gd name="T4" fmla="*/ 0 w 165"/>
                <a:gd name="T5" fmla="*/ 27 h 233"/>
                <a:gd name="T6" fmla="*/ 7 w 165"/>
                <a:gd name="T7" fmla="*/ 7 h 233"/>
                <a:gd name="T8" fmla="*/ 41 w 165"/>
                <a:gd name="T9" fmla="*/ 0 h 233"/>
                <a:gd name="T10" fmla="*/ 62 w 165"/>
                <a:gd name="T11" fmla="*/ 7 h 233"/>
                <a:gd name="T12" fmla="*/ 89 w 165"/>
                <a:gd name="T13" fmla="*/ 20 h 233"/>
                <a:gd name="T14" fmla="*/ 165 w 165"/>
                <a:gd name="T15" fmla="*/ 171 h 233"/>
                <a:gd name="T16" fmla="*/ 165 w 165"/>
                <a:gd name="T17" fmla="*/ 192 h 233"/>
                <a:gd name="T18" fmla="*/ 158 w 165"/>
                <a:gd name="T19" fmla="*/ 212 h 233"/>
                <a:gd name="T20" fmla="*/ 144 w 165"/>
                <a:gd name="T21" fmla="*/ 226 h 233"/>
                <a:gd name="T22" fmla="*/ 123 w 165"/>
                <a:gd name="T23" fmla="*/ 233 h 233"/>
                <a:gd name="T24" fmla="*/ 103 w 165"/>
                <a:gd name="T25" fmla="*/ 226 h 233"/>
                <a:gd name="T26" fmla="*/ 82 w 165"/>
                <a:gd name="T27" fmla="*/ 199 h 233"/>
                <a:gd name="T28" fmla="*/ 14 w 165"/>
                <a:gd name="T29" fmla="*/ 7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33">
                  <a:moveTo>
                    <a:pt x="14" y="75"/>
                  </a:moveTo>
                  <a:lnTo>
                    <a:pt x="0" y="41"/>
                  </a:lnTo>
                  <a:lnTo>
                    <a:pt x="0" y="27"/>
                  </a:lnTo>
                  <a:lnTo>
                    <a:pt x="7" y="7"/>
                  </a:lnTo>
                  <a:lnTo>
                    <a:pt x="41" y="0"/>
                  </a:lnTo>
                  <a:lnTo>
                    <a:pt x="62" y="7"/>
                  </a:lnTo>
                  <a:lnTo>
                    <a:pt x="89" y="20"/>
                  </a:lnTo>
                  <a:lnTo>
                    <a:pt x="165" y="171"/>
                  </a:lnTo>
                  <a:lnTo>
                    <a:pt x="165" y="192"/>
                  </a:lnTo>
                  <a:lnTo>
                    <a:pt x="158" y="212"/>
                  </a:lnTo>
                  <a:lnTo>
                    <a:pt x="144" y="226"/>
                  </a:lnTo>
                  <a:lnTo>
                    <a:pt x="123" y="233"/>
                  </a:lnTo>
                  <a:lnTo>
                    <a:pt x="103" y="226"/>
                  </a:lnTo>
                  <a:lnTo>
                    <a:pt x="82" y="199"/>
                  </a:lnTo>
                  <a:lnTo>
                    <a:pt x="14" y="75"/>
                  </a:lnTo>
                  <a:close/>
                </a:path>
              </a:pathLst>
            </a:custGeom>
            <a:solidFill>
              <a:srgbClr val="FE9E32"/>
            </a:solidFill>
            <a:ln w="11113">
              <a:solidFill>
                <a:srgbClr val="FE9E3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5" name="Freeform 33"/>
            <p:cNvSpPr>
              <a:spLocks/>
            </p:cNvSpPr>
            <p:nvPr/>
          </p:nvSpPr>
          <p:spPr bwMode="auto">
            <a:xfrm>
              <a:off x="2748" y="2689"/>
              <a:ext cx="165" cy="240"/>
            </a:xfrm>
            <a:custGeom>
              <a:avLst/>
              <a:gdLst>
                <a:gd name="T0" fmla="*/ 14 w 165"/>
                <a:gd name="T1" fmla="*/ 83 h 240"/>
                <a:gd name="T2" fmla="*/ 0 w 165"/>
                <a:gd name="T3" fmla="*/ 48 h 240"/>
                <a:gd name="T4" fmla="*/ 0 w 165"/>
                <a:gd name="T5" fmla="*/ 34 h 240"/>
                <a:gd name="T6" fmla="*/ 7 w 165"/>
                <a:gd name="T7" fmla="*/ 21 h 240"/>
                <a:gd name="T8" fmla="*/ 41 w 165"/>
                <a:gd name="T9" fmla="*/ 0 h 240"/>
                <a:gd name="T10" fmla="*/ 62 w 165"/>
                <a:gd name="T11" fmla="*/ 0 h 240"/>
                <a:gd name="T12" fmla="*/ 69 w 165"/>
                <a:gd name="T13" fmla="*/ 14 h 240"/>
                <a:gd name="T14" fmla="*/ 89 w 165"/>
                <a:gd name="T15" fmla="*/ 28 h 240"/>
                <a:gd name="T16" fmla="*/ 165 w 165"/>
                <a:gd name="T17" fmla="*/ 179 h 240"/>
                <a:gd name="T18" fmla="*/ 165 w 165"/>
                <a:gd name="T19" fmla="*/ 206 h 240"/>
                <a:gd name="T20" fmla="*/ 158 w 165"/>
                <a:gd name="T21" fmla="*/ 227 h 240"/>
                <a:gd name="T22" fmla="*/ 144 w 165"/>
                <a:gd name="T23" fmla="*/ 233 h 240"/>
                <a:gd name="T24" fmla="*/ 124 w 165"/>
                <a:gd name="T25" fmla="*/ 240 h 240"/>
                <a:gd name="T26" fmla="*/ 103 w 165"/>
                <a:gd name="T27" fmla="*/ 233 h 240"/>
                <a:gd name="T28" fmla="*/ 82 w 165"/>
                <a:gd name="T29" fmla="*/ 213 h 240"/>
                <a:gd name="T30" fmla="*/ 14 w 165"/>
                <a:gd name="T31" fmla="*/ 8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40">
                  <a:moveTo>
                    <a:pt x="14" y="83"/>
                  </a:moveTo>
                  <a:lnTo>
                    <a:pt x="0" y="48"/>
                  </a:lnTo>
                  <a:lnTo>
                    <a:pt x="0" y="34"/>
                  </a:lnTo>
                  <a:lnTo>
                    <a:pt x="7" y="21"/>
                  </a:lnTo>
                  <a:lnTo>
                    <a:pt x="41" y="0"/>
                  </a:lnTo>
                  <a:lnTo>
                    <a:pt x="62" y="0"/>
                  </a:lnTo>
                  <a:lnTo>
                    <a:pt x="69" y="14"/>
                  </a:lnTo>
                  <a:lnTo>
                    <a:pt x="89" y="28"/>
                  </a:lnTo>
                  <a:lnTo>
                    <a:pt x="165" y="179"/>
                  </a:lnTo>
                  <a:lnTo>
                    <a:pt x="165" y="206"/>
                  </a:lnTo>
                  <a:lnTo>
                    <a:pt x="158" y="227"/>
                  </a:lnTo>
                  <a:lnTo>
                    <a:pt x="144" y="233"/>
                  </a:lnTo>
                  <a:lnTo>
                    <a:pt x="124" y="240"/>
                  </a:lnTo>
                  <a:lnTo>
                    <a:pt x="103" y="233"/>
                  </a:lnTo>
                  <a:lnTo>
                    <a:pt x="82" y="213"/>
                  </a:lnTo>
                  <a:lnTo>
                    <a:pt x="14" y="83"/>
                  </a:lnTo>
                  <a:close/>
                </a:path>
              </a:pathLst>
            </a:custGeom>
            <a:solidFill>
              <a:srgbClr val="FA002C"/>
            </a:solidFill>
            <a:ln w="22225">
              <a:solidFill>
                <a:srgbClr val="FA002C"/>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6" name="Freeform 34"/>
            <p:cNvSpPr>
              <a:spLocks/>
            </p:cNvSpPr>
            <p:nvPr/>
          </p:nvSpPr>
          <p:spPr bwMode="auto">
            <a:xfrm>
              <a:off x="2460" y="2696"/>
              <a:ext cx="425" cy="233"/>
            </a:xfrm>
            <a:custGeom>
              <a:avLst/>
              <a:gdLst>
                <a:gd name="T0" fmla="*/ 0 w 425"/>
                <a:gd name="T1" fmla="*/ 206 h 233"/>
                <a:gd name="T2" fmla="*/ 75 w 425"/>
                <a:gd name="T3" fmla="*/ 137 h 233"/>
                <a:gd name="T4" fmla="*/ 117 w 425"/>
                <a:gd name="T5" fmla="*/ 76 h 233"/>
                <a:gd name="T6" fmla="*/ 171 w 425"/>
                <a:gd name="T7" fmla="*/ 34 h 233"/>
                <a:gd name="T8" fmla="*/ 219 w 425"/>
                <a:gd name="T9" fmla="*/ 21 h 233"/>
                <a:gd name="T10" fmla="*/ 268 w 425"/>
                <a:gd name="T11" fmla="*/ 0 h 233"/>
                <a:gd name="T12" fmla="*/ 309 w 425"/>
                <a:gd name="T13" fmla="*/ 34 h 233"/>
                <a:gd name="T14" fmla="*/ 316 w 425"/>
                <a:gd name="T15" fmla="*/ 34 h 233"/>
                <a:gd name="T16" fmla="*/ 329 w 425"/>
                <a:gd name="T17" fmla="*/ 48 h 233"/>
                <a:gd name="T18" fmla="*/ 377 w 425"/>
                <a:gd name="T19" fmla="*/ 130 h 233"/>
                <a:gd name="T20" fmla="*/ 405 w 425"/>
                <a:gd name="T21" fmla="*/ 199 h 233"/>
                <a:gd name="T22" fmla="*/ 412 w 425"/>
                <a:gd name="T23" fmla="*/ 220 h 233"/>
                <a:gd name="T24" fmla="*/ 425 w 425"/>
                <a:gd name="T25"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233">
                  <a:moveTo>
                    <a:pt x="0" y="206"/>
                  </a:moveTo>
                  <a:lnTo>
                    <a:pt x="75" y="137"/>
                  </a:lnTo>
                  <a:lnTo>
                    <a:pt x="117" y="76"/>
                  </a:lnTo>
                  <a:lnTo>
                    <a:pt x="171" y="34"/>
                  </a:lnTo>
                  <a:lnTo>
                    <a:pt x="219" y="21"/>
                  </a:lnTo>
                  <a:lnTo>
                    <a:pt x="268" y="0"/>
                  </a:lnTo>
                  <a:lnTo>
                    <a:pt x="309" y="34"/>
                  </a:lnTo>
                  <a:lnTo>
                    <a:pt x="316" y="34"/>
                  </a:lnTo>
                  <a:lnTo>
                    <a:pt x="329" y="48"/>
                  </a:lnTo>
                  <a:lnTo>
                    <a:pt x="377" y="130"/>
                  </a:lnTo>
                  <a:lnTo>
                    <a:pt x="405" y="199"/>
                  </a:lnTo>
                  <a:lnTo>
                    <a:pt x="412" y="220"/>
                  </a:lnTo>
                  <a:lnTo>
                    <a:pt x="425" y="233"/>
                  </a:lnTo>
                </a:path>
              </a:pathLst>
            </a:custGeom>
            <a:noFill/>
            <a:ln w="87313">
              <a:solidFill>
                <a:srgbClr val="FA00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7" name="Freeform 35"/>
            <p:cNvSpPr>
              <a:spLocks/>
            </p:cNvSpPr>
            <p:nvPr/>
          </p:nvSpPr>
          <p:spPr bwMode="auto">
            <a:xfrm>
              <a:off x="3235" y="2696"/>
              <a:ext cx="144" cy="233"/>
            </a:xfrm>
            <a:custGeom>
              <a:avLst/>
              <a:gdLst>
                <a:gd name="T0" fmla="*/ 14 w 144"/>
                <a:gd name="T1" fmla="*/ 82 h 233"/>
                <a:gd name="T2" fmla="*/ 0 w 144"/>
                <a:gd name="T3" fmla="*/ 48 h 233"/>
                <a:gd name="T4" fmla="*/ 0 w 144"/>
                <a:gd name="T5" fmla="*/ 34 h 233"/>
                <a:gd name="T6" fmla="*/ 7 w 144"/>
                <a:gd name="T7" fmla="*/ 21 h 233"/>
                <a:gd name="T8" fmla="*/ 41 w 144"/>
                <a:gd name="T9" fmla="*/ 0 h 233"/>
                <a:gd name="T10" fmla="*/ 55 w 144"/>
                <a:gd name="T11" fmla="*/ 0 h 233"/>
                <a:gd name="T12" fmla="*/ 62 w 144"/>
                <a:gd name="T13" fmla="*/ 14 h 233"/>
                <a:gd name="T14" fmla="*/ 76 w 144"/>
                <a:gd name="T15" fmla="*/ 27 h 233"/>
                <a:gd name="T16" fmla="*/ 137 w 144"/>
                <a:gd name="T17" fmla="*/ 172 h 233"/>
                <a:gd name="T18" fmla="*/ 144 w 144"/>
                <a:gd name="T19" fmla="*/ 199 h 233"/>
                <a:gd name="T20" fmla="*/ 131 w 144"/>
                <a:gd name="T21" fmla="*/ 220 h 233"/>
                <a:gd name="T22" fmla="*/ 124 w 144"/>
                <a:gd name="T23" fmla="*/ 226 h 233"/>
                <a:gd name="T24" fmla="*/ 103 w 144"/>
                <a:gd name="T25" fmla="*/ 233 h 233"/>
                <a:gd name="T26" fmla="*/ 83 w 144"/>
                <a:gd name="T27" fmla="*/ 233 h 233"/>
                <a:gd name="T28" fmla="*/ 69 w 144"/>
                <a:gd name="T29" fmla="*/ 206 h 233"/>
                <a:gd name="T30" fmla="*/ 14 w 144"/>
                <a:gd name="T31" fmla="*/ 8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233">
                  <a:moveTo>
                    <a:pt x="14" y="82"/>
                  </a:moveTo>
                  <a:lnTo>
                    <a:pt x="0" y="48"/>
                  </a:lnTo>
                  <a:lnTo>
                    <a:pt x="0" y="34"/>
                  </a:lnTo>
                  <a:lnTo>
                    <a:pt x="7" y="21"/>
                  </a:lnTo>
                  <a:lnTo>
                    <a:pt x="41" y="0"/>
                  </a:lnTo>
                  <a:lnTo>
                    <a:pt x="55" y="0"/>
                  </a:lnTo>
                  <a:lnTo>
                    <a:pt x="62" y="14"/>
                  </a:lnTo>
                  <a:lnTo>
                    <a:pt x="76" y="27"/>
                  </a:lnTo>
                  <a:lnTo>
                    <a:pt x="137" y="172"/>
                  </a:lnTo>
                  <a:lnTo>
                    <a:pt x="144" y="199"/>
                  </a:lnTo>
                  <a:lnTo>
                    <a:pt x="131" y="220"/>
                  </a:lnTo>
                  <a:lnTo>
                    <a:pt x="124" y="226"/>
                  </a:lnTo>
                  <a:lnTo>
                    <a:pt x="103" y="233"/>
                  </a:lnTo>
                  <a:lnTo>
                    <a:pt x="83" y="233"/>
                  </a:lnTo>
                  <a:lnTo>
                    <a:pt x="69" y="206"/>
                  </a:lnTo>
                  <a:lnTo>
                    <a:pt x="14" y="82"/>
                  </a:lnTo>
                  <a:close/>
                </a:path>
              </a:pathLst>
            </a:custGeom>
            <a:solidFill>
              <a:srgbClr val="FB886F"/>
            </a:solidFill>
            <a:ln w="11113">
              <a:solidFill>
                <a:srgbClr val="FB886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18" name="Rectangle 36"/>
            <p:cNvSpPr>
              <a:spLocks noChangeArrowheads="1"/>
            </p:cNvSpPr>
            <p:nvPr/>
          </p:nvSpPr>
          <p:spPr bwMode="auto">
            <a:xfrm>
              <a:off x="539" y="2250"/>
              <a:ext cx="95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smtClean="0">
                  <a:solidFill>
                    <a:srgbClr val="000000"/>
                  </a:solidFill>
                </a:rPr>
                <a:t>Vocabulary</a:t>
              </a:r>
              <a:endParaRPr lang="en-US" altLang="en-US" smtClean="0">
                <a:solidFill>
                  <a:srgbClr val="000000"/>
                </a:solidFill>
              </a:endParaRPr>
            </a:p>
          </p:txBody>
        </p:sp>
        <p:sp>
          <p:nvSpPr>
            <p:cNvPr id="19" name="Rectangle 37"/>
            <p:cNvSpPr>
              <a:spLocks noChangeArrowheads="1"/>
            </p:cNvSpPr>
            <p:nvPr/>
          </p:nvSpPr>
          <p:spPr bwMode="auto">
            <a:xfrm>
              <a:off x="511" y="3608"/>
              <a:ext cx="1324"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smtClean="0">
                  <a:solidFill>
                    <a:srgbClr val="000000"/>
                  </a:solidFill>
                </a:rPr>
                <a:t>Comprehension</a:t>
              </a:r>
              <a:endParaRPr lang="en-US" altLang="en-US" smtClean="0">
                <a:solidFill>
                  <a:srgbClr val="000000"/>
                </a:solidFill>
              </a:endParaRPr>
            </a:p>
          </p:txBody>
        </p:sp>
        <p:sp>
          <p:nvSpPr>
            <p:cNvPr id="20" name="Rectangle 38"/>
            <p:cNvSpPr>
              <a:spLocks noChangeArrowheads="1"/>
            </p:cNvSpPr>
            <p:nvPr/>
          </p:nvSpPr>
          <p:spPr bwMode="auto">
            <a:xfrm>
              <a:off x="834" y="1173"/>
              <a:ext cx="90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smtClean="0">
                  <a:solidFill>
                    <a:srgbClr val="000000"/>
                  </a:solidFill>
                </a:rPr>
                <a:t>Phonemic </a:t>
              </a:r>
              <a:endParaRPr lang="en-US" altLang="en-US" smtClean="0">
                <a:solidFill>
                  <a:srgbClr val="000000"/>
                </a:solidFill>
              </a:endParaRPr>
            </a:p>
          </p:txBody>
        </p:sp>
        <p:sp>
          <p:nvSpPr>
            <p:cNvPr id="21" name="Rectangle 39"/>
            <p:cNvSpPr>
              <a:spLocks noChangeArrowheads="1"/>
            </p:cNvSpPr>
            <p:nvPr/>
          </p:nvSpPr>
          <p:spPr bwMode="auto">
            <a:xfrm>
              <a:off x="834" y="1344"/>
              <a:ext cx="94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smtClean="0">
                  <a:solidFill>
                    <a:srgbClr val="000000"/>
                  </a:solidFill>
                </a:rPr>
                <a:t>Awareness</a:t>
              </a:r>
              <a:endParaRPr lang="en-US" altLang="en-US" smtClean="0">
                <a:solidFill>
                  <a:srgbClr val="000000"/>
                </a:solidFill>
              </a:endParaRPr>
            </a:p>
          </p:txBody>
        </p:sp>
        <p:sp>
          <p:nvSpPr>
            <p:cNvPr id="23" name="Rectangle 41"/>
            <p:cNvSpPr>
              <a:spLocks noChangeArrowheads="1"/>
            </p:cNvSpPr>
            <p:nvPr/>
          </p:nvSpPr>
          <p:spPr bwMode="auto">
            <a:xfrm>
              <a:off x="1925" y="3718"/>
              <a:ext cx="63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dirty="0" smtClean="0">
                  <a:solidFill>
                    <a:srgbClr val="000000"/>
                  </a:solidFill>
                </a:rPr>
                <a:t>Phonics</a:t>
              </a:r>
              <a:endParaRPr lang="en-US" altLang="en-US" dirty="0" smtClean="0">
                <a:solidFill>
                  <a:srgbClr val="000000"/>
                </a:solidFill>
              </a:endParaRPr>
            </a:p>
          </p:txBody>
        </p:sp>
        <p:sp>
          <p:nvSpPr>
            <p:cNvPr id="24" name="Rectangle 42"/>
            <p:cNvSpPr>
              <a:spLocks noChangeArrowheads="1"/>
            </p:cNvSpPr>
            <p:nvPr/>
          </p:nvSpPr>
          <p:spPr bwMode="auto">
            <a:xfrm>
              <a:off x="2124" y="1989"/>
              <a:ext cx="686"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200" smtClean="0">
                  <a:solidFill>
                    <a:srgbClr val="000000"/>
                  </a:solidFill>
                </a:rPr>
                <a:t>Fluency</a:t>
              </a:r>
              <a:endParaRPr lang="en-US" altLang="en-US" smtClean="0">
                <a:solidFill>
                  <a:srgbClr val="000000"/>
                </a:solidFill>
              </a:endParaRPr>
            </a:p>
          </p:txBody>
        </p:sp>
        <p:sp>
          <p:nvSpPr>
            <p:cNvPr id="25" name="Freeform 43"/>
            <p:cNvSpPr>
              <a:spLocks/>
            </p:cNvSpPr>
            <p:nvPr/>
          </p:nvSpPr>
          <p:spPr bwMode="auto">
            <a:xfrm>
              <a:off x="4257" y="2662"/>
              <a:ext cx="165" cy="240"/>
            </a:xfrm>
            <a:custGeom>
              <a:avLst/>
              <a:gdLst>
                <a:gd name="T0" fmla="*/ 14 w 165"/>
                <a:gd name="T1" fmla="*/ 82 h 240"/>
                <a:gd name="T2" fmla="*/ 0 w 165"/>
                <a:gd name="T3" fmla="*/ 48 h 240"/>
                <a:gd name="T4" fmla="*/ 0 w 165"/>
                <a:gd name="T5" fmla="*/ 34 h 240"/>
                <a:gd name="T6" fmla="*/ 14 w 165"/>
                <a:gd name="T7" fmla="*/ 20 h 240"/>
                <a:gd name="T8" fmla="*/ 42 w 165"/>
                <a:gd name="T9" fmla="*/ 0 h 240"/>
                <a:gd name="T10" fmla="*/ 62 w 165"/>
                <a:gd name="T11" fmla="*/ 0 h 240"/>
                <a:gd name="T12" fmla="*/ 69 w 165"/>
                <a:gd name="T13" fmla="*/ 13 h 240"/>
                <a:gd name="T14" fmla="*/ 90 w 165"/>
                <a:gd name="T15" fmla="*/ 27 h 240"/>
                <a:gd name="T16" fmla="*/ 165 w 165"/>
                <a:gd name="T17" fmla="*/ 178 h 240"/>
                <a:gd name="T18" fmla="*/ 165 w 165"/>
                <a:gd name="T19" fmla="*/ 206 h 240"/>
                <a:gd name="T20" fmla="*/ 158 w 165"/>
                <a:gd name="T21" fmla="*/ 226 h 240"/>
                <a:gd name="T22" fmla="*/ 145 w 165"/>
                <a:gd name="T23" fmla="*/ 233 h 240"/>
                <a:gd name="T24" fmla="*/ 124 w 165"/>
                <a:gd name="T25" fmla="*/ 240 h 240"/>
                <a:gd name="T26" fmla="*/ 103 w 165"/>
                <a:gd name="T27" fmla="*/ 233 h 240"/>
                <a:gd name="T28" fmla="*/ 83 w 165"/>
                <a:gd name="T29" fmla="*/ 212 h 240"/>
                <a:gd name="T30" fmla="*/ 14 w 165"/>
                <a:gd name="T31" fmla="*/ 8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5" h="240">
                  <a:moveTo>
                    <a:pt x="14" y="82"/>
                  </a:moveTo>
                  <a:lnTo>
                    <a:pt x="0" y="48"/>
                  </a:lnTo>
                  <a:lnTo>
                    <a:pt x="0" y="34"/>
                  </a:lnTo>
                  <a:lnTo>
                    <a:pt x="14" y="20"/>
                  </a:lnTo>
                  <a:lnTo>
                    <a:pt x="42" y="0"/>
                  </a:lnTo>
                  <a:lnTo>
                    <a:pt x="62" y="0"/>
                  </a:lnTo>
                  <a:lnTo>
                    <a:pt x="69" y="13"/>
                  </a:lnTo>
                  <a:lnTo>
                    <a:pt x="90" y="27"/>
                  </a:lnTo>
                  <a:lnTo>
                    <a:pt x="165" y="178"/>
                  </a:lnTo>
                  <a:lnTo>
                    <a:pt x="165" y="206"/>
                  </a:lnTo>
                  <a:lnTo>
                    <a:pt x="158" y="226"/>
                  </a:lnTo>
                  <a:lnTo>
                    <a:pt x="145" y="233"/>
                  </a:lnTo>
                  <a:lnTo>
                    <a:pt x="124" y="240"/>
                  </a:lnTo>
                  <a:lnTo>
                    <a:pt x="103" y="233"/>
                  </a:lnTo>
                  <a:lnTo>
                    <a:pt x="83" y="212"/>
                  </a:lnTo>
                  <a:lnTo>
                    <a:pt x="14" y="82"/>
                  </a:lnTo>
                  <a:close/>
                </a:path>
              </a:pathLst>
            </a:custGeom>
            <a:solidFill>
              <a:srgbClr val="7F1183"/>
            </a:solidFill>
            <a:ln w="11113">
              <a:solidFill>
                <a:srgbClr val="F0027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6" name="Freeform 44"/>
            <p:cNvSpPr>
              <a:spLocks/>
            </p:cNvSpPr>
            <p:nvPr/>
          </p:nvSpPr>
          <p:spPr bwMode="auto">
            <a:xfrm>
              <a:off x="2988" y="2675"/>
              <a:ext cx="172" cy="241"/>
            </a:xfrm>
            <a:custGeom>
              <a:avLst/>
              <a:gdLst>
                <a:gd name="T0" fmla="*/ 14 w 172"/>
                <a:gd name="T1" fmla="*/ 83 h 241"/>
                <a:gd name="T2" fmla="*/ 0 w 172"/>
                <a:gd name="T3" fmla="*/ 48 h 241"/>
                <a:gd name="T4" fmla="*/ 0 w 172"/>
                <a:gd name="T5" fmla="*/ 35 h 241"/>
                <a:gd name="T6" fmla="*/ 14 w 172"/>
                <a:gd name="T7" fmla="*/ 21 h 241"/>
                <a:gd name="T8" fmla="*/ 48 w 172"/>
                <a:gd name="T9" fmla="*/ 0 h 241"/>
                <a:gd name="T10" fmla="*/ 62 w 172"/>
                <a:gd name="T11" fmla="*/ 0 h 241"/>
                <a:gd name="T12" fmla="*/ 69 w 172"/>
                <a:gd name="T13" fmla="*/ 14 h 241"/>
                <a:gd name="T14" fmla="*/ 89 w 172"/>
                <a:gd name="T15" fmla="*/ 28 h 241"/>
                <a:gd name="T16" fmla="*/ 165 w 172"/>
                <a:gd name="T17" fmla="*/ 179 h 241"/>
                <a:gd name="T18" fmla="*/ 172 w 172"/>
                <a:gd name="T19" fmla="*/ 206 h 241"/>
                <a:gd name="T20" fmla="*/ 158 w 172"/>
                <a:gd name="T21" fmla="*/ 220 h 241"/>
                <a:gd name="T22" fmla="*/ 144 w 172"/>
                <a:gd name="T23" fmla="*/ 234 h 241"/>
                <a:gd name="T24" fmla="*/ 124 w 172"/>
                <a:gd name="T25" fmla="*/ 241 h 241"/>
                <a:gd name="T26" fmla="*/ 103 w 172"/>
                <a:gd name="T27" fmla="*/ 234 h 241"/>
                <a:gd name="T28" fmla="*/ 83 w 172"/>
                <a:gd name="T29" fmla="*/ 213 h 241"/>
                <a:gd name="T30" fmla="*/ 14 w 172"/>
                <a:gd name="T31" fmla="*/ 8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241">
                  <a:moveTo>
                    <a:pt x="14" y="83"/>
                  </a:moveTo>
                  <a:lnTo>
                    <a:pt x="0" y="48"/>
                  </a:lnTo>
                  <a:lnTo>
                    <a:pt x="0" y="35"/>
                  </a:lnTo>
                  <a:lnTo>
                    <a:pt x="14" y="21"/>
                  </a:lnTo>
                  <a:lnTo>
                    <a:pt x="48" y="0"/>
                  </a:lnTo>
                  <a:lnTo>
                    <a:pt x="62" y="0"/>
                  </a:lnTo>
                  <a:lnTo>
                    <a:pt x="69" y="14"/>
                  </a:lnTo>
                  <a:lnTo>
                    <a:pt x="89" y="28"/>
                  </a:lnTo>
                  <a:lnTo>
                    <a:pt x="165" y="179"/>
                  </a:lnTo>
                  <a:lnTo>
                    <a:pt x="172" y="206"/>
                  </a:lnTo>
                  <a:lnTo>
                    <a:pt x="158" y="220"/>
                  </a:lnTo>
                  <a:lnTo>
                    <a:pt x="144" y="234"/>
                  </a:lnTo>
                  <a:lnTo>
                    <a:pt x="124" y="241"/>
                  </a:lnTo>
                  <a:lnTo>
                    <a:pt x="103" y="234"/>
                  </a:lnTo>
                  <a:lnTo>
                    <a:pt x="83" y="213"/>
                  </a:lnTo>
                  <a:lnTo>
                    <a:pt x="14" y="83"/>
                  </a:lnTo>
                  <a:close/>
                </a:path>
              </a:pathLst>
            </a:custGeom>
            <a:solidFill>
              <a:srgbClr val="FB886F"/>
            </a:solidFill>
            <a:ln w="22225">
              <a:solidFill>
                <a:srgbClr val="FB886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7" name="Freeform 45"/>
            <p:cNvSpPr>
              <a:spLocks/>
            </p:cNvSpPr>
            <p:nvPr/>
          </p:nvSpPr>
          <p:spPr bwMode="auto">
            <a:xfrm>
              <a:off x="3105" y="2682"/>
              <a:ext cx="171" cy="234"/>
            </a:xfrm>
            <a:custGeom>
              <a:avLst/>
              <a:gdLst>
                <a:gd name="T0" fmla="*/ 14 w 171"/>
                <a:gd name="T1" fmla="*/ 76 h 234"/>
                <a:gd name="T2" fmla="*/ 0 w 171"/>
                <a:gd name="T3" fmla="*/ 41 h 234"/>
                <a:gd name="T4" fmla="*/ 7 w 171"/>
                <a:gd name="T5" fmla="*/ 28 h 234"/>
                <a:gd name="T6" fmla="*/ 14 w 171"/>
                <a:gd name="T7" fmla="*/ 14 h 234"/>
                <a:gd name="T8" fmla="*/ 48 w 171"/>
                <a:gd name="T9" fmla="*/ 0 h 234"/>
                <a:gd name="T10" fmla="*/ 62 w 171"/>
                <a:gd name="T11" fmla="*/ 14 h 234"/>
                <a:gd name="T12" fmla="*/ 89 w 171"/>
                <a:gd name="T13" fmla="*/ 21 h 234"/>
                <a:gd name="T14" fmla="*/ 165 w 171"/>
                <a:gd name="T15" fmla="*/ 172 h 234"/>
                <a:gd name="T16" fmla="*/ 171 w 171"/>
                <a:gd name="T17" fmla="*/ 199 h 234"/>
                <a:gd name="T18" fmla="*/ 158 w 171"/>
                <a:gd name="T19" fmla="*/ 213 h 234"/>
                <a:gd name="T20" fmla="*/ 151 w 171"/>
                <a:gd name="T21" fmla="*/ 227 h 234"/>
                <a:gd name="T22" fmla="*/ 123 w 171"/>
                <a:gd name="T23" fmla="*/ 234 h 234"/>
                <a:gd name="T24" fmla="*/ 103 w 171"/>
                <a:gd name="T25" fmla="*/ 227 h 234"/>
                <a:gd name="T26" fmla="*/ 82 w 171"/>
                <a:gd name="T27" fmla="*/ 206 h 234"/>
                <a:gd name="T28" fmla="*/ 14 w 171"/>
                <a:gd name="T29" fmla="*/ 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 h="234">
                  <a:moveTo>
                    <a:pt x="14" y="76"/>
                  </a:moveTo>
                  <a:lnTo>
                    <a:pt x="0" y="41"/>
                  </a:lnTo>
                  <a:lnTo>
                    <a:pt x="7" y="28"/>
                  </a:lnTo>
                  <a:lnTo>
                    <a:pt x="14" y="14"/>
                  </a:lnTo>
                  <a:lnTo>
                    <a:pt x="48" y="0"/>
                  </a:lnTo>
                  <a:lnTo>
                    <a:pt x="62" y="14"/>
                  </a:lnTo>
                  <a:lnTo>
                    <a:pt x="89" y="21"/>
                  </a:lnTo>
                  <a:lnTo>
                    <a:pt x="165" y="172"/>
                  </a:lnTo>
                  <a:lnTo>
                    <a:pt x="171" y="199"/>
                  </a:lnTo>
                  <a:lnTo>
                    <a:pt x="158" y="213"/>
                  </a:lnTo>
                  <a:lnTo>
                    <a:pt x="151" y="227"/>
                  </a:lnTo>
                  <a:lnTo>
                    <a:pt x="123" y="234"/>
                  </a:lnTo>
                  <a:lnTo>
                    <a:pt x="103" y="227"/>
                  </a:lnTo>
                  <a:lnTo>
                    <a:pt x="82" y="206"/>
                  </a:lnTo>
                  <a:lnTo>
                    <a:pt x="14" y="76"/>
                  </a:lnTo>
                  <a:close/>
                </a:path>
              </a:pathLst>
            </a:custGeom>
            <a:solidFill>
              <a:srgbClr val="FE9E32"/>
            </a:solidFill>
            <a:ln w="11113">
              <a:solidFill>
                <a:srgbClr val="FE9E3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8" name="Freeform 46"/>
            <p:cNvSpPr>
              <a:spLocks/>
            </p:cNvSpPr>
            <p:nvPr/>
          </p:nvSpPr>
          <p:spPr bwMode="auto">
            <a:xfrm>
              <a:off x="573" y="2497"/>
              <a:ext cx="1201" cy="233"/>
            </a:xfrm>
            <a:custGeom>
              <a:avLst/>
              <a:gdLst>
                <a:gd name="T0" fmla="*/ 0 w 1201"/>
                <a:gd name="T1" fmla="*/ 0 h 233"/>
                <a:gd name="T2" fmla="*/ 357 w 1201"/>
                <a:gd name="T3" fmla="*/ 7 h 233"/>
                <a:gd name="T4" fmla="*/ 522 w 1201"/>
                <a:gd name="T5" fmla="*/ 7 h 233"/>
                <a:gd name="T6" fmla="*/ 714 w 1201"/>
                <a:gd name="T7" fmla="*/ 21 h 233"/>
                <a:gd name="T8" fmla="*/ 755 w 1201"/>
                <a:gd name="T9" fmla="*/ 27 h 233"/>
                <a:gd name="T10" fmla="*/ 796 w 1201"/>
                <a:gd name="T11" fmla="*/ 41 h 233"/>
                <a:gd name="T12" fmla="*/ 830 w 1201"/>
                <a:gd name="T13" fmla="*/ 69 h 233"/>
                <a:gd name="T14" fmla="*/ 858 w 1201"/>
                <a:gd name="T15" fmla="*/ 89 h 233"/>
                <a:gd name="T16" fmla="*/ 878 w 1201"/>
                <a:gd name="T17" fmla="*/ 117 h 233"/>
                <a:gd name="T18" fmla="*/ 899 w 1201"/>
                <a:gd name="T19" fmla="*/ 137 h 233"/>
                <a:gd name="T20" fmla="*/ 926 w 1201"/>
                <a:gd name="T21" fmla="*/ 165 h 233"/>
                <a:gd name="T22" fmla="*/ 954 w 1201"/>
                <a:gd name="T23" fmla="*/ 172 h 233"/>
                <a:gd name="T24" fmla="*/ 981 w 1201"/>
                <a:gd name="T25" fmla="*/ 185 h 233"/>
                <a:gd name="T26" fmla="*/ 1016 w 1201"/>
                <a:gd name="T27" fmla="*/ 206 h 233"/>
                <a:gd name="T28" fmla="*/ 1050 w 1201"/>
                <a:gd name="T29" fmla="*/ 226 h 233"/>
                <a:gd name="T30" fmla="*/ 1091 w 1201"/>
                <a:gd name="T31" fmla="*/ 233 h 233"/>
                <a:gd name="T32" fmla="*/ 1125 w 1201"/>
                <a:gd name="T33" fmla="*/ 233 h 233"/>
                <a:gd name="T34" fmla="*/ 1180 w 1201"/>
                <a:gd name="T35" fmla="*/ 220 h 233"/>
                <a:gd name="T36" fmla="*/ 1201 w 1201"/>
                <a:gd name="T37" fmla="*/ 2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1" h="233">
                  <a:moveTo>
                    <a:pt x="0" y="0"/>
                  </a:moveTo>
                  <a:lnTo>
                    <a:pt x="357" y="7"/>
                  </a:lnTo>
                  <a:lnTo>
                    <a:pt x="522" y="7"/>
                  </a:lnTo>
                  <a:lnTo>
                    <a:pt x="714" y="21"/>
                  </a:lnTo>
                  <a:lnTo>
                    <a:pt x="755" y="27"/>
                  </a:lnTo>
                  <a:lnTo>
                    <a:pt x="796" y="41"/>
                  </a:lnTo>
                  <a:lnTo>
                    <a:pt x="830" y="69"/>
                  </a:lnTo>
                  <a:lnTo>
                    <a:pt x="858" y="89"/>
                  </a:lnTo>
                  <a:lnTo>
                    <a:pt x="878" y="117"/>
                  </a:lnTo>
                  <a:lnTo>
                    <a:pt x="899" y="137"/>
                  </a:lnTo>
                  <a:lnTo>
                    <a:pt x="926" y="165"/>
                  </a:lnTo>
                  <a:lnTo>
                    <a:pt x="954" y="172"/>
                  </a:lnTo>
                  <a:lnTo>
                    <a:pt x="981" y="185"/>
                  </a:lnTo>
                  <a:lnTo>
                    <a:pt x="1016" y="206"/>
                  </a:lnTo>
                  <a:lnTo>
                    <a:pt x="1050" y="226"/>
                  </a:lnTo>
                  <a:lnTo>
                    <a:pt x="1091" y="233"/>
                  </a:lnTo>
                  <a:lnTo>
                    <a:pt x="1125" y="233"/>
                  </a:lnTo>
                  <a:lnTo>
                    <a:pt x="1180" y="220"/>
                  </a:lnTo>
                  <a:lnTo>
                    <a:pt x="1201" y="220"/>
                  </a:lnTo>
                </a:path>
              </a:pathLst>
            </a:custGeom>
            <a:noFill/>
            <a:ln w="87313">
              <a:solidFill>
                <a:srgbClr val="FA00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29" name="Freeform 47"/>
            <p:cNvSpPr>
              <a:spLocks/>
            </p:cNvSpPr>
            <p:nvPr/>
          </p:nvSpPr>
          <p:spPr bwMode="auto">
            <a:xfrm>
              <a:off x="1760" y="2689"/>
              <a:ext cx="721" cy="240"/>
            </a:xfrm>
            <a:custGeom>
              <a:avLst/>
              <a:gdLst>
                <a:gd name="T0" fmla="*/ 0 w 721"/>
                <a:gd name="T1" fmla="*/ 28 h 240"/>
                <a:gd name="T2" fmla="*/ 41 w 721"/>
                <a:gd name="T3" fmla="*/ 14 h 240"/>
                <a:gd name="T4" fmla="*/ 89 w 721"/>
                <a:gd name="T5" fmla="*/ 0 h 240"/>
                <a:gd name="T6" fmla="*/ 144 w 721"/>
                <a:gd name="T7" fmla="*/ 7 h 240"/>
                <a:gd name="T8" fmla="*/ 192 w 721"/>
                <a:gd name="T9" fmla="*/ 21 h 240"/>
                <a:gd name="T10" fmla="*/ 240 w 721"/>
                <a:gd name="T11" fmla="*/ 55 h 240"/>
                <a:gd name="T12" fmla="*/ 268 w 721"/>
                <a:gd name="T13" fmla="*/ 83 h 240"/>
                <a:gd name="T14" fmla="*/ 295 w 721"/>
                <a:gd name="T15" fmla="*/ 117 h 240"/>
                <a:gd name="T16" fmla="*/ 323 w 721"/>
                <a:gd name="T17" fmla="*/ 137 h 240"/>
                <a:gd name="T18" fmla="*/ 357 w 721"/>
                <a:gd name="T19" fmla="*/ 158 h 240"/>
                <a:gd name="T20" fmla="*/ 391 w 721"/>
                <a:gd name="T21" fmla="*/ 172 h 240"/>
                <a:gd name="T22" fmla="*/ 426 w 721"/>
                <a:gd name="T23" fmla="*/ 185 h 240"/>
                <a:gd name="T24" fmla="*/ 474 w 721"/>
                <a:gd name="T25" fmla="*/ 206 h 240"/>
                <a:gd name="T26" fmla="*/ 515 w 721"/>
                <a:gd name="T27" fmla="*/ 227 h 240"/>
                <a:gd name="T28" fmla="*/ 563 w 721"/>
                <a:gd name="T29" fmla="*/ 240 h 240"/>
                <a:gd name="T30" fmla="*/ 611 w 721"/>
                <a:gd name="T31" fmla="*/ 240 h 240"/>
                <a:gd name="T32" fmla="*/ 659 w 721"/>
                <a:gd name="T33" fmla="*/ 233 h 240"/>
                <a:gd name="T34" fmla="*/ 721 w 721"/>
                <a:gd name="T35" fmla="*/ 213 h 240"/>
                <a:gd name="T36" fmla="*/ 714 w 721"/>
                <a:gd name="T37" fmla="*/ 220 h 240"/>
                <a:gd name="T38" fmla="*/ 700 w 721"/>
                <a:gd name="T39" fmla="*/ 22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1" h="240">
                  <a:moveTo>
                    <a:pt x="0" y="28"/>
                  </a:moveTo>
                  <a:lnTo>
                    <a:pt x="41" y="14"/>
                  </a:lnTo>
                  <a:lnTo>
                    <a:pt x="89" y="0"/>
                  </a:lnTo>
                  <a:lnTo>
                    <a:pt x="144" y="7"/>
                  </a:lnTo>
                  <a:lnTo>
                    <a:pt x="192" y="21"/>
                  </a:lnTo>
                  <a:lnTo>
                    <a:pt x="240" y="55"/>
                  </a:lnTo>
                  <a:lnTo>
                    <a:pt x="268" y="83"/>
                  </a:lnTo>
                  <a:lnTo>
                    <a:pt x="295" y="117"/>
                  </a:lnTo>
                  <a:lnTo>
                    <a:pt x="323" y="137"/>
                  </a:lnTo>
                  <a:lnTo>
                    <a:pt x="357" y="158"/>
                  </a:lnTo>
                  <a:lnTo>
                    <a:pt x="391" y="172"/>
                  </a:lnTo>
                  <a:lnTo>
                    <a:pt x="426" y="185"/>
                  </a:lnTo>
                  <a:lnTo>
                    <a:pt x="474" y="206"/>
                  </a:lnTo>
                  <a:lnTo>
                    <a:pt x="515" y="227"/>
                  </a:lnTo>
                  <a:lnTo>
                    <a:pt x="563" y="240"/>
                  </a:lnTo>
                  <a:lnTo>
                    <a:pt x="611" y="240"/>
                  </a:lnTo>
                  <a:lnTo>
                    <a:pt x="659" y="233"/>
                  </a:lnTo>
                  <a:lnTo>
                    <a:pt x="721" y="213"/>
                  </a:lnTo>
                  <a:lnTo>
                    <a:pt x="714" y="220"/>
                  </a:lnTo>
                  <a:lnTo>
                    <a:pt x="700" y="227"/>
                  </a:lnTo>
                </a:path>
              </a:pathLst>
            </a:custGeom>
            <a:noFill/>
            <a:ln w="87313">
              <a:solidFill>
                <a:srgbClr val="FA002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0" name="Freeform 48"/>
            <p:cNvSpPr>
              <a:spLocks/>
            </p:cNvSpPr>
            <p:nvPr/>
          </p:nvSpPr>
          <p:spPr bwMode="auto">
            <a:xfrm>
              <a:off x="2604" y="2696"/>
              <a:ext cx="556" cy="206"/>
            </a:xfrm>
            <a:custGeom>
              <a:avLst/>
              <a:gdLst>
                <a:gd name="T0" fmla="*/ 556 w 556"/>
                <a:gd name="T1" fmla="*/ 34 h 206"/>
                <a:gd name="T2" fmla="*/ 542 w 556"/>
                <a:gd name="T3" fmla="*/ 21 h 206"/>
                <a:gd name="T4" fmla="*/ 528 w 556"/>
                <a:gd name="T5" fmla="*/ 7 h 206"/>
                <a:gd name="T6" fmla="*/ 508 w 556"/>
                <a:gd name="T7" fmla="*/ 0 h 206"/>
                <a:gd name="T8" fmla="*/ 487 w 556"/>
                <a:gd name="T9" fmla="*/ 0 h 206"/>
                <a:gd name="T10" fmla="*/ 446 w 556"/>
                <a:gd name="T11" fmla="*/ 0 h 206"/>
                <a:gd name="T12" fmla="*/ 405 w 556"/>
                <a:gd name="T13" fmla="*/ 14 h 206"/>
                <a:gd name="T14" fmla="*/ 364 w 556"/>
                <a:gd name="T15" fmla="*/ 41 h 206"/>
                <a:gd name="T16" fmla="*/ 343 w 556"/>
                <a:gd name="T17" fmla="*/ 62 h 206"/>
                <a:gd name="T18" fmla="*/ 316 w 556"/>
                <a:gd name="T19" fmla="*/ 89 h 206"/>
                <a:gd name="T20" fmla="*/ 302 w 556"/>
                <a:gd name="T21" fmla="*/ 117 h 206"/>
                <a:gd name="T22" fmla="*/ 274 w 556"/>
                <a:gd name="T23" fmla="*/ 137 h 206"/>
                <a:gd name="T24" fmla="*/ 247 w 556"/>
                <a:gd name="T25" fmla="*/ 151 h 206"/>
                <a:gd name="T26" fmla="*/ 220 w 556"/>
                <a:gd name="T27" fmla="*/ 158 h 206"/>
                <a:gd name="T28" fmla="*/ 185 w 556"/>
                <a:gd name="T29" fmla="*/ 178 h 206"/>
                <a:gd name="T30" fmla="*/ 151 w 556"/>
                <a:gd name="T31" fmla="*/ 199 h 206"/>
                <a:gd name="T32" fmla="*/ 110 w 556"/>
                <a:gd name="T33" fmla="*/ 206 h 206"/>
                <a:gd name="T34" fmla="*/ 69 w 556"/>
                <a:gd name="T35" fmla="*/ 206 h 206"/>
                <a:gd name="T36" fmla="*/ 34 w 556"/>
                <a:gd name="T37" fmla="*/ 199 h 206"/>
                <a:gd name="T38" fmla="*/ 21 w 556"/>
                <a:gd name="T39" fmla="*/ 192 h 206"/>
                <a:gd name="T40" fmla="*/ 0 w 556"/>
                <a:gd name="T41" fmla="*/ 1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6" h="206">
                  <a:moveTo>
                    <a:pt x="556" y="34"/>
                  </a:moveTo>
                  <a:lnTo>
                    <a:pt x="542" y="21"/>
                  </a:lnTo>
                  <a:lnTo>
                    <a:pt x="528" y="7"/>
                  </a:lnTo>
                  <a:lnTo>
                    <a:pt x="508" y="0"/>
                  </a:lnTo>
                  <a:lnTo>
                    <a:pt x="487" y="0"/>
                  </a:lnTo>
                  <a:lnTo>
                    <a:pt x="446" y="0"/>
                  </a:lnTo>
                  <a:lnTo>
                    <a:pt x="405" y="14"/>
                  </a:lnTo>
                  <a:lnTo>
                    <a:pt x="364" y="41"/>
                  </a:lnTo>
                  <a:lnTo>
                    <a:pt x="343" y="62"/>
                  </a:lnTo>
                  <a:lnTo>
                    <a:pt x="316" y="89"/>
                  </a:lnTo>
                  <a:lnTo>
                    <a:pt x="302" y="117"/>
                  </a:lnTo>
                  <a:lnTo>
                    <a:pt x="274" y="137"/>
                  </a:lnTo>
                  <a:lnTo>
                    <a:pt x="247" y="151"/>
                  </a:lnTo>
                  <a:lnTo>
                    <a:pt x="220" y="158"/>
                  </a:lnTo>
                  <a:lnTo>
                    <a:pt x="185" y="178"/>
                  </a:lnTo>
                  <a:lnTo>
                    <a:pt x="151" y="199"/>
                  </a:lnTo>
                  <a:lnTo>
                    <a:pt x="110" y="206"/>
                  </a:lnTo>
                  <a:lnTo>
                    <a:pt x="69" y="206"/>
                  </a:lnTo>
                  <a:lnTo>
                    <a:pt x="34" y="199"/>
                  </a:lnTo>
                  <a:lnTo>
                    <a:pt x="21" y="192"/>
                  </a:lnTo>
                  <a:lnTo>
                    <a:pt x="0" y="192"/>
                  </a:lnTo>
                </a:path>
              </a:pathLst>
            </a:custGeom>
            <a:noFill/>
            <a:ln w="87313">
              <a:solidFill>
                <a:srgbClr val="FE9E3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1" name="Freeform 49"/>
            <p:cNvSpPr>
              <a:spLocks/>
            </p:cNvSpPr>
            <p:nvPr/>
          </p:nvSpPr>
          <p:spPr bwMode="auto">
            <a:xfrm>
              <a:off x="1156" y="1591"/>
              <a:ext cx="1572" cy="1325"/>
            </a:xfrm>
            <a:custGeom>
              <a:avLst/>
              <a:gdLst>
                <a:gd name="T0" fmla="*/ 0 w 1572"/>
                <a:gd name="T1" fmla="*/ 0 h 1325"/>
                <a:gd name="T2" fmla="*/ 76 w 1572"/>
                <a:gd name="T3" fmla="*/ 14 h 1325"/>
                <a:gd name="T4" fmla="*/ 158 w 1572"/>
                <a:gd name="T5" fmla="*/ 14 h 1325"/>
                <a:gd name="T6" fmla="*/ 227 w 1572"/>
                <a:gd name="T7" fmla="*/ 14 h 1325"/>
                <a:gd name="T8" fmla="*/ 295 w 1572"/>
                <a:gd name="T9" fmla="*/ 14 h 1325"/>
                <a:gd name="T10" fmla="*/ 357 w 1572"/>
                <a:gd name="T11" fmla="*/ 55 h 1325"/>
                <a:gd name="T12" fmla="*/ 412 w 1572"/>
                <a:gd name="T13" fmla="*/ 103 h 1325"/>
                <a:gd name="T14" fmla="*/ 460 w 1572"/>
                <a:gd name="T15" fmla="*/ 151 h 1325"/>
                <a:gd name="T16" fmla="*/ 501 w 1572"/>
                <a:gd name="T17" fmla="*/ 186 h 1325"/>
                <a:gd name="T18" fmla="*/ 542 w 1572"/>
                <a:gd name="T19" fmla="*/ 227 h 1325"/>
                <a:gd name="T20" fmla="*/ 570 w 1572"/>
                <a:gd name="T21" fmla="*/ 261 h 1325"/>
                <a:gd name="T22" fmla="*/ 604 w 1572"/>
                <a:gd name="T23" fmla="*/ 295 h 1325"/>
                <a:gd name="T24" fmla="*/ 645 w 1572"/>
                <a:gd name="T25" fmla="*/ 343 h 1325"/>
                <a:gd name="T26" fmla="*/ 680 w 1572"/>
                <a:gd name="T27" fmla="*/ 391 h 1325"/>
                <a:gd name="T28" fmla="*/ 700 w 1572"/>
                <a:gd name="T29" fmla="*/ 453 h 1325"/>
                <a:gd name="T30" fmla="*/ 734 w 1572"/>
                <a:gd name="T31" fmla="*/ 515 h 1325"/>
                <a:gd name="T32" fmla="*/ 769 w 1572"/>
                <a:gd name="T33" fmla="*/ 590 h 1325"/>
                <a:gd name="T34" fmla="*/ 803 w 1572"/>
                <a:gd name="T35" fmla="*/ 638 h 1325"/>
                <a:gd name="T36" fmla="*/ 824 w 1572"/>
                <a:gd name="T37" fmla="*/ 700 h 1325"/>
                <a:gd name="T38" fmla="*/ 851 w 1572"/>
                <a:gd name="T39" fmla="*/ 769 h 1325"/>
                <a:gd name="T40" fmla="*/ 872 w 1572"/>
                <a:gd name="T41" fmla="*/ 831 h 1325"/>
                <a:gd name="T42" fmla="*/ 899 w 1572"/>
                <a:gd name="T43" fmla="*/ 879 h 1325"/>
                <a:gd name="T44" fmla="*/ 954 w 1572"/>
                <a:gd name="T45" fmla="*/ 920 h 1325"/>
                <a:gd name="T46" fmla="*/ 961 w 1572"/>
                <a:gd name="T47" fmla="*/ 920 h 1325"/>
                <a:gd name="T48" fmla="*/ 981 w 1572"/>
                <a:gd name="T49" fmla="*/ 920 h 1325"/>
                <a:gd name="T50" fmla="*/ 1030 w 1572"/>
                <a:gd name="T51" fmla="*/ 927 h 1325"/>
                <a:gd name="T52" fmla="*/ 1078 w 1572"/>
                <a:gd name="T53" fmla="*/ 954 h 1325"/>
                <a:gd name="T54" fmla="*/ 1139 w 1572"/>
                <a:gd name="T55" fmla="*/ 995 h 1325"/>
                <a:gd name="T56" fmla="*/ 1153 w 1572"/>
                <a:gd name="T57" fmla="*/ 1016 h 1325"/>
                <a:gd name="T58" fmla="*/ 1160 w 1572"/>
                <a:gd name="T59" fmla="*/ 1030 h 1325"/>
                <a:gd name="T60" fmla="*/ 1167 w 1572"/>
                <a:gd name="T61" fmla="*/ 1064 h 1325"/>
                <a:gd name="T62" fmla="*/ 1194 w 1572"/>
                <a:gd name="T63" fmla="*/ 1098 h 1325"/>
                <a:gd name="T64" fmla="*/ 1222 w 1572"/>
                <a:gd name="T65" fmla="*/ 1132 h 1325"/>
                <a:gd name="T66" fmla="*/ 1249 w 1572"/>
                <a:gd name="T67" fmla="*/ 1160 h 1325"/>
                <a:gd name="T68" fmla="*/ 1270 w 1572"/>
                <a:gd name="T69" fmla="*/ 1194 h 1325"/>
                <a:gd name="T70" fmla="*/ 1318 w 1572"/>
                <a:gd name="T71" fmla="*/ 1235 h 1325"/>
                <a:gd name="T72" fmla="*/ 1366 w 1572"/>
                <a:gd name="T73" fmla="*/ 1263 h 1325"/>
                <a:gd name="T74" fmla="*/ 1386 w 1572"/>
                <a:gd name="T75" fmla="*/ 1277 h 1325"/>
                <a:gd name="T76" fmla="*/ 1393 w 1572"/>
                <a:gd name="T77" fmla="*/ 1290 h 1325"/>
                <a:gd name="T78" fmla="*/ 1407 w 1572"/>
                <a:gd name="T79" fmla="*/ 1304 h 1325"/>
                <a:gd name="T80" fmla="*/ 1427 w 1572"/>
                <a:gd name="T81" fmla="*/ 1318 h 1325"/>
                <a:gd name="T82" fmla="*/ 1462 w 1572"/>
                <a:gd name="T83" fmla="*/ 1325 h 1325"/>
                <a:gd name="T84" fmla="*/ 1503 w 1572"/>
                <a:gd name="T85" fmla="*/ 1325 h 1325"/>
                <a:gd name="T86" fmla="*/ 1537 w 1572"/>
                <a:gd name="T87" fmla="*/ 1318 h 1325"/>
                <a:gd name="T88" fmla="*/ 1558 w 1572"/>
                <a:gd name="T89" fmla="*/ 1311 h 1325"/>
                <a:gd name="T90" fmla="*/ 1572 w 1572"/>
                <a:gd name="T91" fmla="*/ 1311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72" h="1325">
                  <a:moveTo>
                    <a:pt x="0" y="0"/>
                  </a:moveTo>
                  <a:lnTo>
                    <a:pt x="76" y="14"/>
                  </a:lnTo>
                  <a:lnTo>
                    <a:pt x="158" y="14"/>
                  </a:lnTo>
                  <a:lnTo>
                    <a:pt x="227" y="14"/>
                  </a:lnTo>
                  <a:lnTo>
                    <a:pt x="295" y="14"/>
                  </a:lnTo>
                  <a:lnTo>
                    <a:pt x="357" y="55"/>
                  </a:lnTo>
                  <a:lnTo>
                    <a:pt x="412" y="103"/>
                  </a:lnTo>
                  <a:lnTo>
                    <a:pt x="460" y="151"/>
                  </a:lnTo>
                  <a:lnTo>
                    <a:pt x="501" y="186"/>
                  </a:lnTo>
                  <a:lnTo>
                    <a:pt x="542" y="227"/>
                  </a:lnTo>
                  <a:lnTo>
                    <a:pt x="570" y="261"/>
                  </a:lnTo>
                  <a:lnTo>
                    <a:pt x="604" y="295"/>
                  </a:lnTo>
                  <a:lnTo>
                    <a:pt x="645" y="343"/>
                  </a:lnTo>
                  <a:lnTo>
                    <a:pt x="680" y="391"/>
                  </a:lnTo>
                  <a:lnTo>
                    <a:pt x="700" y="453"/>
                  </a:lnTo>
                  <a:lnTo>
                    <a:pt x="734" y="515"/>
                  </a:lnTo>
                  <a:lnTo>
                    <a:pt x="769" y="590"/>
                  </a:lnTo>
                  <a:lnTo>
                    <a:pt x="803" y="638"/>
                  </a:lnTo>
                  <a:lnTo>
                    <a:pt x="824" y="700"/>
                  </a:lnTo>
                  <a:lnTo>
                    <a:pt x="851" y="769"/>
                  </a:lnTo>
                  <a:lnTo>
                    <a:pt x="872" y="831"/>
                  </a:lnTo>
                  <a:lnTo>
                    <a:pt x="899" y="879"/>
                  </a:lnTo>
                  <a:lnTo>
                    <a:pt x="954" y="920"/>
                  </a:lnTo>
                  <a:lnTo>
                    <a:pt x="961" y="920"/>
                  </a:lnTo>
                  <a:lnTo>
                    <a:pt x="981" y="920"/>
                  </a:lnTo>
                  <a:lnTo>
                    <a:pt x="1030" y="927"/>
                  </a:lnTo>
                  <a:lnTo>
                    <a:pt x="1078" y="954"/>
                  </a:lnTo>
                  <a:lnTo>
                    <a:pt x="1139" y="995"/>
                  </a:lnTo>
                  <a:lnTo>
                    <a:pt x="1153" y="1016"/>
                  </a:lnTo>
                  <a:lnTo>
                    <a:pt x="1160" y="1030"/>
                  </a:lnTo>
                  <a:lnTo>
                    <a:pt x="1167" y="1064"/>
                  </a:lnTo>
                  <a:lnTo>
                    <a:pt x="1194" y="1098"/>
                  </a:lnTo>
                  <a:lnTo>
                    <a:pt x="1222" y="1132"/>
                  </a:lnTo>
                  <a:lnTo>
                    <a:pt x="1249" y="1160"/>
                  </a:lnTo>
                  <a:lnTo>
                    <a:pt x="1270" y="1194"/>
                  </a:lnTo>
                  <a:lnTo>
                    <a:pt x="1318" y="1235"/>
                  </a:lnTo>
                  <a:lnTo>
                    <a:pt x="1366" y="1263"/>
                  </a:lnTo>
                  <a:lnTo>
                    <a:pt x="1386" y="1277"/>
                  </a:lnTo>
                  <a:lnTo>
                    <a:pt x="1393" y="1290"/>
                  </a:lnTo>
                  <a:lnTo>
                    <a:pt x="1407" y="1304"/>
                  </a:lnTo>
                  <a:lnTo>
                    <a:pt x="1427" y="1318"/>
                  </a:lnTo>
                  <a:lnTo>
                    <a:pt x="1462" y="1325"/>
                  </a:lnTo>
                  <a:lnTo>
                    <a:pt x="1503" y="1325"/>
                  </a:lnTo>
                  <a:lnTo>
                    <a:pt x="1537" y="1318"/>
                  </a:lnTo>
                  <a:lnTo>
                    <a:pt x="1558" y="1311"/>
                  </a:lnTo>
                  <a:lnTo>
                    <a:pt x="1572" y="1311"/>
                  </a:lnTo>
                </a:path>
              </a:pathLst>
            </a:custGeom>
            <a:noFill/>
            <a:ln w="87313">
              <a:solidFill>
                <a:srgbClr val="FE9E3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2" name="Freeform 50"/>
            <p:cNvSpPr>
              <a:spLocks/>
            </p:cNvSpPr>
            <p:nvPr/>
          </p:nvSpPr>
          <p:spPr bwMode="auto">
            <a:xfrm>
              <a:off x="2014" y="2689"/>
              <a:ext cx="720" cy="227"/>
            </a:xfrm>
            <a:custGeom>
              <a:avLst/>
              <a:gdLst>
                <a:gd name="T0" fmla="*/ 0 w 720"/>
                <a:gd name="T1" fmla="*/ 7 h 227"/>
                <a:gd name="T2" fmla="*/ 41 w 720"/>
                <a:gd name="T3" fmla="*/ 0 h 227"/>
                <a:gd name="T4" fmla="*/ 82 w 720"/>
                <a:gd name="T5" fmla="*/ 7 h 227"/>
                <a:gd name="T6" fmla="*/ 144 w 720"/>
                <a:gd name="T7" fmla="*/ 21 h 227"/>
                <a:gd name="T8" fmla="*/ 192 w 720"/>
                <a:gd name="T9" fmla="*/ 41 h 227"/>
                <a:gd name="T10" fmla="*/ 240 w 720"/>
                <a:gd name="T11" fmla="*/ 69 h 227"/>
                <a:gd name="T12" fmla="*/ 302 w 720"/>
                <a:gd name="T13" fmla="*/ 110 h 227"/>
                <a:gd name="T14" fmla="*/ 329 w 720"/>
                <a:gd name="T15" fmla="*/ 137 h 227"/>
                <a:gd name="T16" fmla="*/ 357 w 720"/>
                <a:gd name="T17" fmla="*/ 158 h 227"/>
                <a:gd name="T18" fmla="*/ 391 w 720"/>
                <a:gd name="T19" fmla="*/ 172 h 227"/>
                <a:gd name="T20" fmla="*/ 432 w 720"/>
                <a:gd name="T21" fmla="*/ 179 h 227"/>
                <a:gd name="T22" fmla="*/ 480 w 720"/>
                <a:gd name="T23" fmla="*/ 199 h 227"/>
                <a:gd name="T24" fmla="*/ 528 w 720"/>
                <a:gd name="T25" fmla="*/ 220 h 227"/>
                <a:gd name="T26" fmla="*/ 576 w 720"/>
                <a:gd name="T27" fmla="*/ 227 h 227"/>
                <a:gd name="T28" fmla="*/ 624 w 720"/>
                <a:gd name="T29" fmla="*/ 227 h 227"/>
                <a:gd name="T30" fmla="*/ 672 w 720"/>
                <a:gd name="T31" fmla="*/ 220 h 227"/>
                <a:gd name="T32" fmla="*/ 707 w 720"/>
                <a:gd name="T33" fmla="*/ 213 h 227"/>
                <a:gd name="T34" fmla="*/ 720 w 720"/>
                <a:gd name="T35" fmla="*/ 21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227">
                  <a:moveTo>
                    <a:pt x="0" y="7"/>
                  </a:moveTo>
                  <a:lnTo>
                    <a:pt x="41" y="0"/>
                  </a:lnTo>
                  <a:lnTo>
                    <a:pt x="82" y="7"/>
                  </a:lnTo>
                  <a:lnTo>
                    <a:pt x="144" y="21"/>
                  </a:lnTo>
                  <a:lnTo>
                    <a:pt x="192" y="41"/>
                  </a:lnTo>
                  <a:lnTo>
                    <a:pt x="240" y="69"/>
                  </a:lnTo>
                  <a:lnTo>
                    <a:pt x="302" y="110"/>
                  </a:lnTo>
                  <a:lnTo>
                    <a:pt x="329" y="137"/>
                  </a:lnTo>
                  <a:lnTo>
                    <a:pt x="357" y="158"/>
                  </a:lnTo>
                  <a:lnTo>
                    <a:pt x="391" y="172"/>
                  </a:lnTo>
                  <a:lnTo>
                    <a:pt x="432" y="179"/>
                  </a:lnTo>
                  <a:lnTo>
                    <a:pt x="480" y="199"/>
                  </a:lnTo>
                  <a:lnTo>
                    <a:pt x="528" y="220"/>
                  </a:lnTo>
                  <a:lnTo>
                    <a:pt x="576" y="227"/>
                  </a:lnTo>
                  <a:lnTo>
                    <a:pt x="624" y="227"/>
                  </a:lnTo>
                  <a:lnTo>
                    <a:pt x="672" y="220"/>
                  </a:lnTo>
                  <a:lnTo>
                    <a:pt x="707" y="213"/>
                  </a:lnTo>
                  <a:lnTo>
                    <a:pt x="720" y="213"/>
                  </a:lnTo>
                </a:path>
              </a:pathLst>
            </a:custGeom>
            <a:noFill/>
            <a:ln w="87313">
              <a:solidFill>
                <a:srgbClr val="FB8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3" name="Freeform 51"/>
            <p:cNvSpPr>
              <a:spLocks/>
            </p:cNvSpPr>
            <p:nvPr/>
          </p:nvSpPr>
          <p:spPr bwMode="auto">
            <a:xfrm>
              <a:off x="2721" y="2717"/>
              <a:ext cx="466" cy="199"/>
            </a:xfrm>
            <a:custGeom>
              <a:avLst/>
              <a:gdLst>
                <a:gd name="T0" fmla="*/ 0 w 466"/>
                <a:gd name="T1" fmla="*/ 185 h 199"/>
                <a:gd name="T2" fmla="*/ 96 w 466"/>
                <a:gd name="T3" fmla="*/ 116 h 199"/>
                <a:gd name="T4" fmla="*/ 144 w 466"/>
                <a:gd name="T5" fmla="*/ 61 h 199"/>
                <a:gd name="T6" fmla="*/ 199 w 466"/>
                <a:gd name="T7" fmla="*/ 27 h 199"/>
                <a:gd name="T8" fmla="*/ 254 w 466"/>
                <a:gd name="T9" fmla="*/ 13 h 199"/>
                <a:gd name="T10" fmla="*/ 302 w 466"/>
                <a:gd name="T11" fmla="*/ 0 h 199"/>
                <a:gd name="T12" fmla="*/ 343 w 466"/>
                <a:gd name="T13" fmla="*/ 20 h 199"/>
                <a:gd name="T14" fmla="*/ 350 w 466"/>
                <a:gd name="T15" fmla="*/ 27 h 199"/>
                <a:gd name="T16" fmla="*/ 370 w 466"/>
                <a:gd name="T17" fmla="*/ 41 h 199"/>
                <a:gd name="T18" fmla="*/ 418 w 466"/>
                <a:gd name="T19" fmla="*/ 116 h 199"/>
                <a:gd name="T20" fmla="*/ 439 w 466"/>
                <a:gd name="T21" fmla="*/ 171 h 199"/>
                <a:gd name="T22" fmla="*/ 452 w 466"/>
                <a:gd name="T23" fmla="*/ 192 h 199"/>
                <a:gd name="T24" fmla="*/ 466 w 466"/>
                <a:gd name="T25"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6" h="199">
                  <a:moveTo>
                    <a:pt x="0" y="185"/>
                  </a:moveTo>
                  <a:lnTo>
                    <a:pt x="96" y="116"/>
                  </a:lnTo>
                  <a:lnTo>
                    <a:pt x="144" y="61"/>
                  </a:lnTo>
                  <a:lnTo>
                    <a:pt x="199" y="27"/>
                  </a:lnTo>
                  <a:lnTo>
                    <a:pt x="254" y="13"/>
                  </a:lnTo>
                  <a:lnTo>
                    <a:pt x="302" y="0"/>
                  </a:lnTo>
                  <a:lnTo>
                    <a:pt x="343" y="20"/>
                  </a:lnTo>
                  <a:lnTo>
                    <a:pt x="350" y="27"/>
                  </a:lnTo>
                  <a:lnTo>
                    <a:pt x="370" y="41"/>
                  </a:lnTo>
                  <a:lnTo>
                    <a:pt x="418" y="116"/>
                  </a:lnTo>
                  <a:lnTo>
                    <a:pt x="439" y="171"/>
                  </a:lnTo>
                  <a:lnTo>
                    <a:pt x="452" y="192"/>
                  </a:lnTo>
                  <a:lnTo>
                    <a:pt x="466" y="199"/>
                  </a:lnTo>
                </a:path>
              </a:pathLst>
            </a:custGeom>
            <a:noFill/>
            <a:ln w="87313">
              <a:solidFill>
                <a:srgbClr val="FB8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4" name="Freeform 52"/>
            <p:cNvSpPr>
              <a:spLocks/>
            </p:cNvSpPr>
            <p:nvPr/>
          </p:nvSpPr>
          <p:spPr bwMode="auto">
            <a:xfrm>
              <a:off x="875" y="2696"/>
              <a:ext cx="1242" cy="906"/>
            </a:xfrm>
            <a:custGeom>
              <a:avLst/>
              <a:gdLst>
                <a:gd name="T0" fmla="*/ 1242 w 1242"/>
                <a:gd name="T1" fmla="*/ 7 h 906"/>
                <a:gd name="T2" fmla="*/ 1146 w 1242"/>
                <a:gd name="T3" fmla="*/ 0 h 906"/>
                <a:gd name="T4" fmla="*/ 1070 w 1242"/>
                <a:gd name="T5" fmla="*/ 0 h 906"/>
                <a:gd name="T6" fmla="*/ 1002 w 1242"/>
                <a:gd name="T7" fmla="*/ 21 h 906"/>
                <a:gd name="T8" fmla="*/ 940 w 1242"/>
                <a:gd name="T9" fmla="*/ 41 h 906"/>
                <a:gd name="T10" fmla="*/ 892 w 1242"/>
                <a:gd name="T11" fmla="*/ 76 h 906"/>
                <a:gd name="T12" fmla="*/ 851 w 1242"/>
                <a:gd name="T13" fmla="*/ 110 h 906"/>
                <a:gd name="T14" fmla="*/ 817 w 1242"/>
                <a:gd name="T15" fmla="*/ 158 h 906"/>
                <a:gd name="T16" fmla="*/ 803 w 1242"/>
                <a:gd name="T17" fmla="*/ 199 h 906"/>
                <a:gd name="T18" fmla="*/ 789 w 1242"/>
                <a:gd name="T19" fmla="*/ 240 h 906"/>
                <a:gd name="T20" fmla="*/ 755 w 1242"/>
                <a:gd name="T21" fmla="*/ 274 h 906"/>
                <a:gd name="T22" fmla="*/ 734 w 1242"/>
                <a:gd name="T23" fmla="*/ 295 h 906"/>
                <a:gd name="T24" fmla="*/ 727 w 1242"/>
                <a:gd name="T25" fmla="*/ 309 h 906"/>
                <a:gd name="T26" fmla="*/ 707 w 1242"/>
                <a:gd name="T27" fmla="*/ 371 h 906"/>
                <a:gd name="T28" fmla="*/ 686 w 1242"/>
                <a:gd name="T29" fmla="*/ 425 h 906"/>
                <a:gd name="T30" fmla="*/ 672 w 1242"/>
                <a:gd name="T31" fmla="*/ 446 h 906"/>
                <a:gd name="T32" fmla="*/ 659 w 1242"/>
                <a:gd name="T33" fmla="*/ 460 h 906"/>
                <a:gd name="T34" fmla="*/ 624 w 1242"/>
                <a:gd name="T35" fmla="*/ 494 h 906"/>
                <a:gd name="T36" fmla="*/ 597 w 1242"/>
                <a:gd name="T37" fmla="*/ 515 h 906"/>
                <a:gd name="T38" fmla="*/ 576 w 1242"/>
                <a:gd name="T39" fmla="*/ 542 h 906"/>
                <a:gd name="T40" fmla="*/ 528 w 1242"/>
                <a:gd name="T41" fmla="*/ 618 h 906"/>
                <a:gd name="T42" fmla="*/ 501 w 1242"/>
                <a:gd name="T43" fmla="*/ 652 h 906"/>
                <a:gd name="T44" fmla="*/ 473 w 1242"/>
                <a:gd name="T45" fmla="*/ 700 h 906"/>
                <a:gd name="T46" fmla="*/ 446 w 1242"/>
                <a:gd name="T47" fmla="*/ 755 h 906"/>
                <a:gd name="T48" fmla="*/ 473 w 1242"/>
                <a:gd name="T49" fmla="*/ 700 h 906"/>
                <a:gd name="T50" fmla="*/ 425 w 1242"/>
                <a:gd name="T51" fmla="*/ 775 h 906"/>
                <a:gd name="T52" fmla="*/ 391 w 1242"/>
                <a:gd name="T53" fmla="*/ 803 h 906"/>
                <a:gd name="T54" fmla="*/ 371 w 1242"/>
                <a:gd name="T55" fmla="*/ 823 h 906"/>
                <a:gd name="T56" fmla="*/ 357 w 1242"/>
                <a:gd name="T57" fmla="*/ 844 h 906"/>
                <a:gd name="T58" fmla="*/ 329 w 1242"/>
                <a:gd name="T59" fmla="*/ 851 h 906"/>
                <a:gd name="T60" fmla="*/ 302 w 1242"/>
                <a:gd name="T61" fmla="*/ 858 h 906"/>
                <a:gd name="T62" fmla="*/ 281 w 1242"/>
                <a:gd name="T63" fmla="*/ 878 h 906"/>
                <a:gd name="T64" fmla="*/ 233 w 1242"/>
                <a:gd name="T65" fmla="*/ 878 h 906"/>
                <a:gd name="T66" fmla="*/ 199 w 1242"/>
                <a:gd name="T67" fmla="*/ 885 h 906"/>
                <a:gd name="T68" fmla="*/ 144 w 1242"/>
                <a:gd name="T69" fmla="*/ 885 h 906"/>
                <a:gd name="T70" fmla="*/ 103 w 1242"/>
                <a:gd name="T71" fmla="*/ 899 h 906"/>
                <a:gd name="T72" fmla="*/ 48 w 1242"/>
                <a:gd name="T73" fmla="*/ 906 h 906"/>
                <a:gd name="T74" fmla="*/ 0 w 1242"/>
                <a:gd name="T75" fmla="*/ 90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2" h="906">
                  <a:moveTo>
                    <a:pt x="1242" y="7"/>
                  </a:moveTo>
                  <a:lnTo>
                    <a:pt x="1146" y="0"/>
                  </a:lnTo>
                  <a:lnTo>
                    <a:pt x="1070" y="0"/>
                  </a:lnTo>
                  <a:lnTo>
                    <a:pt x="1002" y="21"/>
                  </a:lnTo>
                  <a:lnTo>
                    <a:pt x="940" y="41"/>
                  </a:lnTo>
                  <a:lnTo>
                    <a:pt x="892" y="76"/>
                  </a:lnTo>
                  <a:lnTo>
                    <a:pt x="851" y="110"/>
                  </a:lnTo>
                  <a:lnTo>
                    <a:pt x="817" y="158"/>
                  </a:lnTo>
                  <a:lnTo>
                    <a:pt x="803" y="199"/>
                  </a:lnTo>
                  <a:lnTo>
                    <a:pt x="789" y="240"/>
                  </a:lnTo>
                  <a:lnTo>
                    <a:pt x="755" y="274"/>
                  </a:lnTo>
                  <a:lnTo>
                    <a:pt x="734" y="295"/>
                  </a:lnTo>
                  <a:lnTo>
                    <a:pt x="727" y="309"/>
                  </a:lnTo>
                  <a:lnTo>
                    <a:pt x="707" y="371"/>
                  </a:lnTo>
                  <a:lnTo>
                    <a:pt x="686" y="425"/>
                  </a:lnTo>
                  <a:lnTo>
                    <a:pt x="672" y="446"/>
                  </a:lnTo>
                  <a:lnTo>
                    <a:pt x="659" y="460"/>
                  </a:lnTo>
                  <a:lnTo>
                    <a:pt x="624" y="494"/>
                  </a:lnTo>
                  <a:lnTo>
                    <a:pt x="597" y="515"/>
                  </a:lnTo>
                  <a:lnTo>
                    <a:pt x="576" y="542"/>
                  </a:lnTo>
                  <a:lnTo>
                    <a:pt x="528" y="618"/>
                  </a:lnTo>
                  <a:lnTo>
                    <a:pt x="501" y="652"/>
                  </a:lnTo>
                  <a:lnTo>
                    <a:pt x="473" y="700"/>
                  </a:lnTo>
                  <a:lnTo>
                    <a:pt x="446" y="755"/>
                  </a:lnTo>
                  <a:lnTo>
                    <a:pt x="473" y="700"/>
                  </a:lnTo>
                  <a:lnTo>
                    <a:pt x="425" y="775"/>
                  </a:lnTo>
                  <a:lnTo>
                    <a:pt x="391" y="803"/>
                  </a:lnTo>
                  <a:lnTo>
                    <a:pt x="371" y="823"/>
                  </a:lnTo>
                  <a:lnTo>
                    <a:pt x="357" y="844"/>
                  </a:lnTo>
                  <a:lnTo>
                    <a:pt x="329" y="851"/>
                  </a:lnTo>
                  <a:lnTo>
                    <a:pt x="302" y="858"/>
                  </a:lnTo>
                  <a:lnTo>
                    <a:pt x="281" y="878"/>
                  </a:lnTo>
                  <a:lnTo>
                    <a:pt x="233" y="878"/>
                  </a:lnTo>
                  <a:lnTo>
                    <a:pt x="199" y="885"/>
                  </a:lnTo>
                  <a:lnTo>
                    <a:pt x="144" y="885"/>
                  </a:lnTo>
                  <a:lnTo>
                    <a:pt x="103" y="899"/>
                  </a:lnTo>
                  <a:lnTo>
                    <a:pt x="48" y="906"/>
                  </a:lnTo>
                  <a:lnTo>
                    <a:pt x="0" y="906"/>
                  </a:lnTo>
                </a:path>
              </a:pathLst>
            </a:custGeom>
            <a:noFill/>
            <a:ln w="87313">
              <a:solidFill>
                <a:srgbClr val="FB88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5" name="Freeform 53"/>
            <p:cNvSpPr>
              <a:spLocks/>
            </p:cNvSpPr>
            <p:nvPr/>
          </p:nvSpPr>
          <p:spPr bwMode="auto">
            <a:xfrm>
              <a:off x="3626" y="2689"/>
              <a:ext cx="151" cy="233"/>
            </a:xfrm>
            <a:custGeom>
              <a:avLst/>
              <a:gdLst>
                <a:gd name="T0" fmla="*/ 7 w 151"/>
                <a:gd name="T1" fmla="*/ 76 h 233"/>
                <a:gd name="T2" fmla="*/ 0 w 151"/>
                <a:gd name="T3" fmla="*/ 41 h 233"/>
                <a:gd name="T4" fmla="*/ 0 w 151"/>
                <a:gd name="T5" fmla="*/ 28 h 233"/>
                <a:gd name="T6" fmla="*/ 7 w 151"/>
                <a:gd name="T7" fmla="*/ 14 h 233"/>
                <a:gd name="T8" fmla="*/ 41 w 151"/>
                <a:gd name="T9" fmla="*/ 0 h 233"/>
                <a:gd name="T10" fmla="*/ 55 w 151"/>
                <a:gd name="T11" fmla="*/ 0 h 233"/>
                <a:gd name="T12" fmla="*/ 62 w 151"/>
                <a:gd name="T13" fmla="*/ 7 h 233"/>
                <a:gd name="T14" fmla="*/ 76 w 151"/>
                <a:gd name="T15" fmla="*/ 21 h 233"/>
                <a:gd name="T16" fmla="*/ 151 w 151"/>
                <a:gd name="T17" fmla="*/ 172 h 233"/>
                <a:gd name="T18" fmla="*/ 151 w 151"/>
                <a:gd name="T19" fmla="*/ 199 h 233"/>
                <a:gd name="T20" fmla="*/ 144 w 151"/>
                <a:gd name="T21" fmla="*/ 213 h 233"/>
                <a:gd name="T22" fmla="*/ 131 w 151"/>
                <a:gd name="T23" fmla="*/ 227 h 233"/>
                <a:gd name="T24" fmla="*/ 110 w 151"/>
                <a:gd name="T25" fmla="*/ 233 h 233"/>
                <a:gd name="T26" fmla="*/ 89 w 151"/>
                <a:gd name="T27" fmla="*/ 227 h 233"/>
                <a:gd name="T28" fmla="*/ 76 w 151"/>
                <a:gd name="T29" fmla="*/ 206 h 233"/>
                <a:gd name="T30" fmla="*/ 7 w 151"/>
                <a:gd name="T31"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233">
                  <a:moveTo>
                    <a:pt x="7" y="76"/>
                  </a:moveTo>
                  <a:lnTo>
                    <a:pt x="0" y="41"/>
                  </a:lnTo>
                  <a:lnTo>
                    <a:pt x="0" y="28"/>
                  </a:lnTo>
                  <a:lnTo>
                    <a:pt x="7" y="14"/>
                  </a:lnTo>
                  <a:lnTo>
                    <a:pt x="41" y="0"/>
                  </a:lnTo>
                  <a:lnTo>
                    <a:pt x="55" y="0"/>
                  </a:lnTo>
                  <a:lnTo>
                    <a:pt x="62" y="7"/>
                  </a:lnTo>
                  <a:lnTo>
                    <a:pt x="76" y="21"/>
                  </a:lnTo>
                  <a:lnTo>
                    <a:pt x="151" y="172"/>
                  </a:lnTo>
                  <a:lnTo>
                    <a:pt x="151" y="199"/>
                  </a:lnTo>
                  <a:lnTo>
                    <a:pt x="144" y="213"/>
                  </a:lnTo>
                  <a:lnTo>
                    <a:pt x="131" y="227"/>
                  </a:lnTo>
                  <a:lnTo>
                    <a:pt x="110" y="233"/>
                  </a:lnTo>
                  <a:lnTo>
                    <a:pt x="89" y="227"/>
                  </a:lnTo>
                  <a:lnTo>
                    <a:pt x="76" y="206"/>
                  </a:lnTo>
                  <a:lnTo>
                    <a:pt x="7" y="76"/>
                  </a:lnTo>
                  <a:close/>
                </a:path>
              </a:pathLst>
            </a:custGeom>
            <a:solidFill>
              <a:srgbClr val="F0027F"/>
            </a:solidFill>
            <a:ln w="11113">
              <a:solidFill>
                <a:srgbClr val="F0027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6" name="Freeform 54"/>
            <p:cNvSpPr>
              <a:spLocks/>
            </p:cNvSpPr>
            <p:nvPr/>
          </p:nvSpPr>
          <p:spPr bwMode="auto">
            <a:xfrm>
              <a:off x="3695" y="2655"/>
              <a:ext cx="137" cy="233"/>
            </a:xfrm>
            <a:custGeom>
              <a:avLst/>
              <a:gdLst>
                <a:gd name="T0" fmla="*/ 7 w 137"/>
                <a:gd name="T1" fmla="*/ 75 h 233"/>
                <a:gd name="T2" fmla="*/ 0 w 137"/>
                <a:gd name="T3" fmla="*/ 48 h 233"/>
                <a:gd name="T4" fmla="*/ 0 w 137"/>
                <a:gd name="T5" fmla="*/ 34 h 233"/>
                <a:gd name="T6" fmla="*/ 7 w 137"/>
                <a:gd name="T7" fmla="*/ 14 h 233"/>
                <a:gd name="T8" fmla="*/ 34 w 137"/>
                <a:gd name="T9" fmla="*/ 0 h 233"/>
                <a:gd name="T10" fmla="*/ 48 w 137"/>
                <a:gd name="T11" fmla="*/ 0 h 233"/>
                <a:gd name="T12" fmla="*/ 55 w 137"/>
                <a:gd name="T13" fmla="*/ 7 h 233"/>
                <a:gd name="T14" fmla="*/ 69 w 137"/>
                <a:gd name="T15" fmla="*/ 27 h 233"/>
                <a:gd name="T16" fmla="*/ 137 w 137"/>
                <a:gd name="T17" fmla="*/ 171 h 233"/>
                <a:gd name="T18" fmla="*/ 137 w 137"/>
                <a:gd name="T19" fmla="*/ 199 h 233"/>
                <a:gd name="T20" fmla="*/ 130 w 137"/>
                <a:gd name="T21" fmla="*/ 219 h 233"/>
                <a:gd name="T22" fmla="*/ 123 w 137"/>
                <a:gd name="T23" fmla="*/ 226 h 233"/>
                <a:gd name="T24" fmla="*/ 103 w 137"/>
                <a:gd name="T25" fmla="*/ 233 h 233"/>
                <a:gd name="T26" fmla="*/ 82 w 137"/>
                <a:gd name="T27" fmla="*/ 226 h 233"/>
                <a:gd name="T28" fmla="*/ 69 w 137"/>
                <a:gd name="T29" fmla="*/ 206 h 233"/>
                <a:gd name="T30" fmla="*/ 7 w 137"/>
                <a:gd name="T31" fmla="*/ 7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33">
                  <a:moveTo>
                    <a:pt x="7" y="75"/>
                  </a:moveTo>
                  <a:lnTo>
                    <a:pt x="0" y="48"/>
                  </a:lnTo>
                  <a:lnTo>
                    <a:pt x="0" y="34"/>
                  </a:lnTo>
                  <a:lnTo>
                    <a:pt x="7" y="14"/>
                  </a:lnTo>
                  <a:lnTo>
                    <a:pt x="34" y="0"/>
                  </a:lnTo>
                  <a:lnTo>
                    <a:pt x="48" y="0"/>
                  </a:lnTo>
                  <a:lnTo>
                    <a:pt x="55" y="7"/>
                  </a:lnTo>
                  <a:lnTo>
                    <a:pt x="69" y="27"/>
                  </a:lnTo>
                  <a:lnTo>
                    <a:pt x="137" y="171"/>
                  </a:lnTo>
                  <a:lnTo>
                    <a:pt x="137" y="199"/>
                  </a:lnTo>
                  <a:lnTo>
                    <a:pt x="130" y="219"/>
                  </a:lnTo>
                  <a:lnTo>
                    <a:pt x="123" y="226"/>
                  </a:lnTo>
                  <a:lnTo>
                    <a:pt x="103" y="233"/>
                  </a:lnTo>
                  <a:lnTo>
                    <a:pt x="82" y="226"/>
                  </a:lnTo>
                  <a:lnTo>
                    <a:pt x="69" y="206"/>
                  </a:lnTo>
                  <a:lnTo>
                    <a:pt x="7" y="75"/>
                  </a:lnTo>
                  <a:close/>
                </a:path>
              </a:pathLst>
            </a:custGeom>
            <a:solidFill>
              <a:srgbClr val="FB886F"/>
            </a:solidFill>
            <a:ln w="11113">
              <a:solidFill>
                <a:srgbClr val="FB886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7" name="Freeform 55"/>
            <p:cNvSpPr>
              <a:spLocks/>
            </p:cNvSpPr>
            <p:nvPr/>
          </p:nvSpPr>
          <p:spPr bwMode="auto">
            <a:xfrm>
              <a:off x="3393" y="2703"/>
              <a:ext cx="288" cy="185"/>
            </a:xfrm>
            <a:custGeom>
              <a:avLst/>
              <a:gdLst>
                <a:gd name="T0" fmla="*/ 0 w 288"/>
                <a:gd name="T1" fmla="*/ 185 h 185"/>
                <a:gd name="T2" fmla="*/ 48 w 288"/>
                <a:gd name="T3" fmla="*/ 158 h 185"/>
                <a:gd name="T4" fmla="*/ 75 w 288"/>
                <a:gd name="T5" fmla="*/ 123 h 185"/>
                <a:gd name="T6" fmla="*/ 103 w 288"/>
                <a:gd name="T7" fmla="*/ 89 h 185"/>
                <a:gd name="T8" fmla="*/ 137 w 288"/>
                <a:gd name="T9" fmla="*/ 55 h 185"/>
                <a:gd name="T10" fmla="*/ 172 w 288"/>
                <a:gd name="T11" fmla="*/ 27 h 185"/>
                <a:gd name="T12" fmla="*/ 192 w 288"/>
                <a:gd name="T13" fmla="*/ 7 h 185"/>
                <a:gd name="T14" fmla="*/ 226 w 288"/>
                <a:gd name="T15" fmla="*/ 0 h 185"/>
                <a:gd name="T16" fmla="*/ 247 w 288"/>
                <a:gd name="T17" fmla="*/ 0 h 185"/>
                <a:gd name="T18" fmla="*/ 274 w 288"/>
                <a:gd name="T19" fmla="*/ 20 h 185"/>
                <a:gd name="T20" fmla="*/ 288 w 288"/>
                <a:gd name="T21" fmla="*/ 4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5">
                  <a:moveTo>
                    <a:pt x="0" y="185"/>
                  </a:moveTo>
                  <a:lnTo>
                    <a:pt x="48" y="158"/>
                  </a:lnTo>
                  <a:lnTo>
                    <a:pt x="75" y="123"/>
                  </a:lnTo>
                  <a:lnTo>
                    <a:pt x="103" y="89"/>
                  </a:lnTo>
                  <a:lnTo>
                    <a:pt x="137" y="55"/>
                  </a:lnTo>
                  <a:lnTo>
                    <a:pt x="172" y="27"/>
                  </a:lnTo>
                  <a:lnTo>
                    <a:pt x="192" y="7"/>
                  </a:lnTo>
                  <a:lnTo>
                    <a:pt x="226" y="0"/>
                  </a:lnTo>
                  <a:lnTo>
                    <a:pt x="247" y="0"/>
                  </a:lnTo>
                  <a:lnTo>
                    <a:pt x="274" y="20"/>
                  </a:lnTo>
                  <a:lnTo>
                    <a:pt x="288" y="41"/>
                  </a:lnTo>
                </a:path>
              </a:pathLst>
            </a:custGeom>
            <a:noFill/>
            <a:ln w="87313">
              <a:solidFill>
                <a:srgbClr val="F002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8" name="Freeform 56"/>
            <p:cNvSpPr>
              <a:spLocks/>
            </p:cNvSpPr>
            <p:nvPr/>
          </p:nvSpPr>
          <p:spPr bwMode="auto">
            <a:xfrm>
              <a:off x="2522" y="2703"/>
              <a:ext cx="446" cy="261"/>
            </a:xfrm>
            <a:custGeom>
              <a:avLst/>
              <a:gdLst>
                <a:gd name="T0" fmla="*/ 446 w 446"/>
                <a:gd name="T1" fmla="*/ 14 h 261"/>
                <a:gd name="T2" fmla="*/ 398 w 446"/>
                <a:gd name="T3" fmla="*/ 7 h 261"/>
                <a:gd name="T4" fmla="*/ 356 w 446"/>
                <a:gd name="T5" fmla="*/ 0 h 261"/>
                <a:gd name="T6" fmla="*/ 308 w 446"/>
                <a:gd name="T7" fmla="*/ 0 h 261"/>
                <a:gd name="T8" fmla="*/ 267 w 446"/>
                <a:gd name="T9" fmla="*/ 20 h 261"/>
                <a:gd name="T10" fmla="*/ 226 w 446"/>
                <a:gd name="T11" fmla="*/ 41 h 261"/>
                <a:gd name="T12" fmla="*/ 199 w 446"/>
                <a:gd name="T13" fmla="*/ 69 h 261"/>
                <a:gd name="T14" fmla="*/ 171 w 446"/>
                <a:gd name="T15" fmla="*/ 96 h 261"/>
                <a:gd name="T16" fmla="*/ 123 w 446"/>
                <a:gd name="T17" fmla="*/ 144 h 261"/>
                <a:gd name="T18" fmla="*/ 68 w 446"/>
                <a:gd name="T19" fmla="*/ 185 h 261"/>
                <a:gd name="T20" fmla="*/ 41 w 446"/>
                <a:gd name="T21" fmla="*/ 206 h 261"/>
                <a:gd name="T22" fmla="*/ 13 w 446"/>
                <a:gd name="T23" fmla="*/ 233 h 261"/>
                <a:gd name="T24" fmla="*/ 7 w 446"/>
                <a:gd name="T25" fmla="*/ 254 h 261"/>
                <a:gd name="T26" fmla="*/ 7 w 446"/>
                <a:gd name="T27" fmla="*/ 261 h 261"/>
                <a:gd name="T28" fmla="*/ 0 w 446"/>
                <a:gd name="T29"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6" h="261">
                  <a:moveTo>
                    <a:pt x="446" y="14"/>
                  </a:moveTo>
                  <a:lnTo>
                    <a:pt x="398" y="7"/>
                  </a:lnTo>
                  <a:lnTo>
                    <a:pt x="356" y="0"/>
                  </a:lnTo>
                  <a:lnTo>
                    <a:pt x="308" y="0"/>
                  </a:lnTo>
                  <a:lnTo>
                    <a:pt x="267" y="20"/>
                  </a:lnTo>
                  <a:lnTo>
                    <a:pt x="226" y="41"/>
                  </a:lnTo>
                  <a:lnTo>
                    <a:pt x="199" y="69"/>
                  </a:lnTo>
                  <a:lnTo>
                    <a:pt x="171" y="96"/>
                  </a:lnTo>
                  <a:lnTo>
                    <a:pt x="123" y="144"/>
                  </a:lnTo>
                  <a:lnTo>
                    <a:pt x="68" y="185"/>
                  </a:lnTo>
                  <a:lnTo>
                    <a:pt x="41" y="206"/>
                  </a:lnTo>
                  <a:lnTo>
                    <a:pt x="13" y="233"/>
                  </a:lnTo>
                  <a:lnTo>
                    <a:pt x="7" y="254"/>
                  </a:lnTo>
                  <a:lnTo>
                    <a:pt x="7" y="261"/>
                  </a:lnTo>
                  <a:lnTo>
                    <a:pt x="0" y="261"/>
                  </a:lnTo>
                </a:path>
              </a:pathLst>
            </a:custGeom>
            <a:noFill/>
            <a:ln w="87313">
              <a:solidFill>
                <a:srgbClr val="F002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39" name="Freeform 57"/>
            <p:cNvSpPr>
              <a:spLocks/>
            </p:cNvSpPr>
            <p:nvPr/>
          </p:nvSpPr>
          <p:spPr bwMode="auto">
            <a:xfrm>
              <a:off x="2796" y="2696"/>
              <a:ext cx="618" cy="206"/>
            </a:xfrm>
            <a:custGeom>
              <a:avLst/>
              <a:gdLst>
                <a:gd name="T0" fmla="*/ 0 w 618"/>
                <a:gd name="T1" fmla="*/ 21 h 206"/>
                <a:gd name="T2" fmla="*/ 34 w 618"/>
                <a:gd name="T3" fmla="*/ 7 h 206"/>
                <a:gd name="T4" fmla="*/ 76 w 618"/>
                <a:gd name="T5" fmla="*/ 0 h 206"/>
                <a:gd name="T6" fmla="*/ 124 w 618"/>
                <a:gd name="T7" fmla="*/ 0 h 206"/>
                <a:gd name="T8" fmla="*/ 172 w 618"/>
                <a:gd name="T9" fmla="*/ 21 h 206"/>
                <a:gd name="T10" fmla="*/ 213 w 618"/>
                <a:gd name="T11" fmla="*/ 41 h 206"/>
                <a:gd name="T12" fmla="*/ 240 w 618"/>
                <a:gd name="T13" fmla="*/ 62 h 206"/>
                <a:gd name="T14" fmla="*/ 261 w 618"/>
                <a:gd name="T15" fmla="*/ 89 h 206"/>
                <a:gd name="T16" fmla="*/ 309 w 618"/>
                <a:gd name="T17" fmla="*/ 137 h 206"/>
                <a:gd name="T18" fmla="*/ 336 w 618"/>
                <a:gd name="T19" fmla="*/ 158 h 206"/>
                <a:gd name="T20" fmla="*/ 371 w 618"/>
                <a:gd name="T21" fmla="*/ 172 h 206"/>
                <a:gd name="T22" fmla="*/ 453 w 618"/>
                <a:gd name="T23" fmla="*/ 199 h 206"/>
                <a:gd name="T24" fmla="*/ 494 w 618"/>
                <a:gd name="T25" fmla="*/ 206 h 206"/>
                <a:gd name="T26" fmla="*/ 535 w 618"/>
                <a:gd name="T27" fmla="*/ 206 h 206"/>
                <a:gd name="T28" fmla="*/ 576 w 618"/>
                <a:gd name="T29" fmla="*/ 199 h 206"/>
                <a:gd name="T30" fmla="*/ 597 w 618"/>
                <a:gd name="T31" fmla="*/ 192 h 206"/>
                <a:gd name="T32" fmla="*/ 618 w 618"/>
                <a:gd name="T33" fmla="*/ 1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8" h="206">
                  <a:moveTo>
                    <a:pt x="0" y="21"/>
                  </a:moveTo>
                  <a:lnTo>
                    <a:pt x="34" y="7"/>
                  </a:lnTo>
                  <a:lnTo>
                    <a:pt x="76" y="0"/>
                  </a:lnTo>
                  <a:lnTo>
                    <a:pt x="124" y="0"/>
                  </a:lnTo>
                  <a:lnTo>
                    <a:pt x="172" y="21"/>
                  </a:lnTo>
                  <a:lnTo>
                    <a:pt x="213" y="41"/>
                  </a:lnTo>
                  <a:lnTo>
                    <a:pt x="240" y="62"/>
                  </a:lnTo>
                  <a:lnTo>
                    <a:pt x="261" y="89"/>
                  </a:lnTo>
                  <a:lnTo>
                    <a:pt x="309" y="137"/>
                  </a:lnTo>
                  <a:lnTo>
                    <a:pt x="336" y="158"/>
                  </a:lnTo>
                  <a:lnTo>
                    <a:pt x="371" y="172"/>
                  </a:lnTo>
                  <a:lnTo>
                    <a:pt x="453" y="199"/>
                  </a:lnTo>
                  <a:lnTo>
                    <a:pt x="494" y="206"/>
                  </a:lnTo>
                  <a:lnTo>
                    <a:pt x="535" y="206"/>
                  </a:lnTo>
                  <a:lnTo>
                    <a:pt x="576" y="199"/>
                  </a:lnTo>
                  <a:lnTo>
                    <a:pt x="597" y="192"/>
                  </a:lnTo>
                  <a:lnTo>
                    <a:pt x="618" y="192"/>
                  </a:lnTo>
                </a:path>
              </a:pathLst>
            </a:custGeom>
            <a:noFill/>
            <a:ln w="87313">
              <a:solidFill>
                <a:srgbClr val="F002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0" name="Freeform 58"/>
            <p:cNvSpPr>
              <a:spLocks/>
            </p:cNvSpPr>
            <p:nvPr/>
          </p:nvSpPr>
          <p:spPr bwMode="auto">
            <a:xfrm>
              <a:off x="1966" y="2922"/>
              <a:ext cx="583" cy="611"/>
            </a:xfrm>
            <a:custGeom>
              <a:avLst/>
              <a:gdLst>
                <a:gd name="T0" fmla="*/ 0 w 583"/>
                <a:gd name="T1" fmla="*/ 611 h 611"/>
                <a:gd name="T2" fmla="*/ 48 w 583"/>
                <a:gd name="T3" fmla="*/ 604 h 611"/>
                <a:gd name="T4" fmla="*/ 110 w 583"/>
                <a:gd name="T5" fmla="*/ 611 h 611"/>
                <a:gd name="T6" fmla="*/ 137 w 583"/>
                <a:gd name="T7" fmla="*/ 604 h 611"/>
                <a:gd name="T8" fmla="*/ 165 w 583"/>
                <a:gd name="T9" fmla="*/ 604 h 611"/>
                <a:gd name="T10" fmla="*/ 226 w 583"/>
                <a:gd name="T11" fmla="*/ 597 h 611"/>
                <a:gd name="T12" fmla="*/ 261 w 583"/>
                <a:gd name="T13" fmla="*/ 584 h 611"/>
                <a:gd name="T14" fmla="*/ 281 w 583"/>
                <a:gd name="T15" fmla="*/ 570 h 611"/>
                <a:gd name="T16" fmla="*/ 343 w 583"/>
                <a:gd name="T17" fmla="*/ 508 h 611"/>
                <a:gd name="T18" fmla="*/ 398 w 583"/>
                <a:gd name="T19" fmla="*/ 412 h 611"/>
                <a:gd name="T20" fmla="*/ 418 w 583"/>
                <a:gd name="T21" fmla="*/ 371 h 611"/>
                <a:gd name="T22" fmla="*/ 432 w 583"/>
                <a:gd name="T23" fmla="*/ 344 h 611"/>
                <a:gd name="T24" fmla="*/ 466 w 583"/>
                <a:gd name="T25" fmla="*/ 268 h 611"/>
                <a:gd name="T26" fmla="*/ 487 w 583"/>
                <a:gd name="T27" fmla="*/ 227 h 611"/>
                <a:gd name="T28" fmla="*/ 508 w 583"/>
                <a:gd name="T29" fmla="*/ 179 h 611"/>
                <a:gd name="T30" fmla="*/ 521 w 583"/>
                <a:gd name="T31" fmla="*/ 138 h 611"/>
                <a:gd name="T32" fmla="*/ 556 w 583"/>
                <a:gd name="T33" fmla="*/ 69 h 611"/>
                <a:gd name="T34" fmla="*/ 563 w 583"/>
                <a:gd name="T35" fmla="*/ 21 h 611"/>
                <a:gd name="T36" fmla="*/ 569 w 583"/>
                <a:gd name="T37" fmla="*/ 7 h 611"/>
                <a:gd name="T38" fmla="*/ 583 w 583"/>
                <a:gd name="T3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3" h="611">
                  <a:moveTo>
                    <a:pt x="0" y="611"/>
                  </a:moveTo>
                  <a:lnTo>
                    <a:pt x="48" y="604"/>
                  </a:lnTo>
                  <a:lnTo>
                    <a:pt x="110" y="611"/>
                  </a:lnTo>
                  <a:lnTo>
                    <a:pt x="137" y="604"/>
                  </a:lnTo>
                  <a:lnTo>
                    <a:pt x="165" y="604"/>
                  </a:lnTo>
                  <a:lnTo>
                    <a:pt x="226" y="597"/>
                  </a:lnTo>
                  <a:lnTo>
                    <a:pt x="261" y="584"/>
                  </a:lnTo>
                  <a:lnTo>
                    <a:pt x="281" y="570"/>
                  </a:lnTo>
                  <a:lnTo>
                    <a:pt x="343" y="508"/>
                  </a:lnTo>
                  <a:lnTo>
                    <a:pt x="398" y="412"/>
                  </a:lnTo>
                  <a:lnTo>
                    <a:pt x="418" y="371"/>
                  </a:lnTo>
                  <a:lnTo>
                    <a:pt x="432" y="344"/>
                  </a:lnTo>
                  <a:lnTo>
                    <a:pt x="466" y="268"/>
                  </a:lnTo>
                  <a:lnTo>
                    <a:pt x="487" y="227"/>
                  </a:lnTo>
                  <a:lnTo>
                    <a:pt x="508" y="179"/>
                  </a:lnTo>
                  <a:lnTo>
                    <a:pt x="521" y="138"/>
                  </a:lnTo>
                  <a:lnTo>
                    <a:pt x="556" y="69"/>
                  </a:lnTo>
                  <a:lnTo>
                    <a:pt x="563" y="21"/>
                  </a:lnTo>
                  <a:lnTo>
                    <a:pt x="569" y="7"/>
                  </a:lnTo>
                  <a:lnTo>
                    <a:pt x="583" y="0"/>
                  </a:lnTo>
                </a:path>
              </a:pathLst>
            </a:custGeom>
            <a:noFill/>
            <a:ln w="87313">
              <a:solidFill>
                <a:srgbClr val="F002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1" name="Freeform 59"/>
            <p:cNvSpPr>
              <a:spLocks/>
            </p:cNvSpPr>
            <p:nvPr/>
          </p:nvSpPr>
          <p:spPr bwMode="auto">
            <a:xfrm>
              <a:off x="2824" y="2113"/>
              <a:ext cx="1262" cy="652"/>
            </a:xfrm>
            <a:custGeom>
              <a:avLst/>
              <a:gdLst>
                <a:gd name="T0" fmla="*/ 0 w 1262"/>
                <a:gd name="T1" fmla="*/ 0 h 652"/>
                <a:gd name="T2" fmla="*/ 151 w 1262"/>
                <a:gd name="T3" fmla="*/ 7 h 652"/>
                <a:gd name="T4" fmla="*/ 301 w 1262"/>
                <a:gd name="T5" fmla="*/ 27 h 652"/>
                <a:gd name="T6" fmla="*/ 480 w 1262"/>
                <a:gd name="T7" fmla="*/ 75 h 652"/>
                <a:gd name="T8" fmla="*/ 617 w 1262"/>
                <a:gd name="T9" fmla="*/ 116 h 652"/>
                <a:gd name="T10" fmla="*/ 713 w 1262"/>
                <a:gd name="T11" fmla="*/ 158 h 652"/>
                <a:gd name="T12" fmla="*/ 782 w 1262"/>
                <a:gd name="T13" fmla="*/ 240 h 652"/>
                <a:gd name="T14" fmla="*/ 885 w 1262"/>
                <a:gd name="T15" fmla="*/ 315 h 652"/>
                <a:gd name="T16" fmla="*/ 994 w 1262"/>
                <a:gd name="T17" fmla="*/ 453 h 652"/>
                <a:gd name="T18" fmla="*/ 1097 w 1262"/>
                <a:gd name="T19" fmla="*/ 535 h 652"/>
                <a:gd name="T20" fmla="*/ 1159 w 1262"/>
                <a:gd name="T21" fmla="*/ 549 h 652"/>
                <a:gd name="T22" fmla="*/ 1207 w 1262"/>
                <a:gd name="T23" fmla="*/ 576 h 652"/>
                <a:gd name="T24" fmla="*/ 1235 w 1262"/>
                <a:gd name="T25" fmla="*/ 610 h 652"/>
                <a:gd name="T26" fmla="*/ 1262 w 1262"/>
                <a:gd name="T27" fmla="*/ 638 h 652"/>
                <a:gd name="T28" fmla="*/ 1255 w 1262"/>
                <a:gd name="T2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2" h="652">
                  <a:moveTo>
                    <a:pt x="0" y="0"/>
                  </a:moveTo>
                  <a:lnTo>
                    <a:pt x="151" y="7"/>
                  </a:lnTo>
                  <a:lnTo>
                    <a:pt x="301" y="27"/>
                  </a:lnTo>
                  <a:lnTo>
                    <a:pt x="480" y="75"/>
                  </a:lnTo>
                  <a:lnTo>
                    <a:pt x="617" y="116"/>
                  </a:lnTo>
                  <a:lnTo>
                    <a:pt x="713" y="158"/>
                  </a:lnTo>
                  <a:lnTo>
                    <a:pt x="782" y="240"/>
                  </a:lnTo>
                  <a:lnTo>
                    <a:pt x="885" y="315"/>
                  </a:lnTo>
                  <a:lnTo>
                    <a:pt x="994" y="453"/>
                  </a:lnTo>
                  <a:lnTo>
                    <a:pt x="1097" y="535"/>
                  </a:lnTo>
                  <a:lnTo>
                    <a:pt x="1159" y="549"/>
                  </a:lnTo>
                  <a:lnTo>
                    <a:pt x="1207" y="576"/>
                  </a:lnTo>
                  <a:lnTo>
                    <a:pt x="1235" y="610"/>
                  </a:lnTo>
                  <a:lnTo>
                    <a:pt x="1262" y="638"/>
                  </a:lnTo>
                  <a:lnTo>
                    <a:pt x="1255" y="652"/>
                  </a:lnTo>
                </a:path>
              </a:pathLst>
            </a:custGeom>
            <a:noFill/>
            <a:ln w="87313">
              <a:solidFill>
                <a:srgbClr val="FBB2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2" name="Freeform 60"/>
            <p:cNvSpPr>
              <a:spLocks/>
            </p:cNvSpPr>
            <p:nvPr/>
          </p:nvSpPr>
          <p:spPr bwMode="auto">
            <a:xfrm>
              <a:off x="4100" y="2689"/>
              <a:ext cx="137" cy="233"/>
            </a:xfrm>
            <a:custGeom>
              <a:avLst/>
              <a:gdLst>
                <a:gd name="T0" fmla="*/ 13 w 137"/>
                <a:gd name="T1" fmla="*/ 76 h 233"/>
                <a:gd name="T2" fmla="*/ 0 w 137"/>
                <a:gd name="T3" fmla="*/ 41 h 233"/>
                <a:gd name="T4" fmla="*/ 0 w 137"/>
                <a:gd name="T5" fmla="*/ 28 h 233"/>
                <a:gd name="T6" fmla="*/ 7 w 137"/>
                <a:gd name="T7" fmla="*/ 14 h 233"/>
                <a:gd name="T8" fmla="*/ 34 w 137"/>
                <a:gd name="T9" fmla="*/ 0 h 233"/>
                <a:gd name="T10" fmla="*/ 48 w 137"/>
                <a:gd name="T11" fmla="*/ 0 h 233"/>
                <a:gd name="T12" fmla="*/ 55 w 137"/>
                <a:gd name="T13" fmla="*/ 7 h 233"/>
                <a:gd name="T14" fmla="*/ 75 w 137"/>
                <a:gd name="T15" fmla="*/ 21 h 233"/>
                <a:gd name="T16" fmla="*/ 137 w 137"/>
                <a:gd name="T17" fmla="*/ 172 h 233"/>
                <a:gd name="T18" fmla="*/ 137 w 137"/>
                <a:gd name="T19" fmla="*/ 199 h 233"/>
                <a:gd name="T20" fmla="*/ 130 w 137"/>
                <a:gd name="T21" fmla="*/ 213 h 233"/>
                <a:gd name="T22" fmla="*/ 123 w 137"/>
                <a:gd name="T23" fmla="*/ 227 h 233"/>
                <a:gd name="T24" fmla="*/ 103 w 137"/>
                <a:gd name="T25" fmla="*/ 233 h 233"/>
                <a:gd name="T26" fmla="*/ 82 w 137"/>
                <a:gd name="T27" fmla="*/ 227 h 233"/>
                <a:gd name="T28" fmla="*/ 68 w 137"/>
                <a:gd name="T29" fmla="*/ 206 h 233"/>
                <a:gd name="T30" fmla="*/ 13 w 137"/>
                <a:gd name="T31"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33">
                  <a:moveTo>
                    <a:pt x="13" y="76"/>
                  </a:moveTo>
                  <a:lnTo>
                    <a:pt x="0" y="41"/>
                  </a:lnTo>
                  <a:lnTo>
                    <a:pt x="0" y="28"/>
                  </a:lnTo>
                  <a:lnTo>
                    <a:pt x="7" y="14"/>
                  </a:lnTo>
                  <a:lnTo>
                    <a:pt x="34" y="0"/>
                  </a:lnTo>
                  <a:lnTo>
                    <a:pt x="48" y="0"/>
                  </a:lnTo>
                  <a:lnTo>
                    <a:pt x="55" y="7"/>
                  </a:lnTo>
                  <a:lnTo>
                    <a:pt x="75" y="21"/>
                  </a:lnTo>
                  <a:lnTo>
                    <a:pt x="137" y="172"/>
                  </a:lnTo>
                  <a:lnTo>
                    <a:pt x="137" y="199"/>
                  </a:lnTo>
                  <a:lnTo>
                    <a:pt x="130" y="213"/>
                  </a:lnTo>
                  <a:lnTo>
                    <a:pt x="123" y="227"/>
                  </a:lnTo>
                  <a:lnTo>
                    <a:pt x="103" y="233"/>
                  </a:lnTo>
                  <a:lnTo>
                    <a:pt x="82" y="227"/>
                  </a:lnTo>
                  <a:lnTo>
                    <a:pt x="68" y="206"/>
                  </a:lnTo>
                  <a:lnTo>
                    <a:pt x="13" y="76"/>
                  </a:lnTo>
                  <a:close/>
                </a:path>
              </a:pathLst>
            </a:custGeom>
            <a:solidFill>
              <a:srgbClr val="E78A13"/>
            </a:solidFill>
            <a:ln w="11113">
              <a:solidFill>
                <a:srgbClr val="E78A1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3" name="Freeform 61"/>
            <p:cNvSpPr>
              <a:spLocks/>
            </p:cNvSpPr>
            <p:nvPr/>
          </p:nvSpPr>
          <p:spPr bwMode="auto">
            <a:xfrm>
              <a:off x="3777" y="2655"/>
              <a:ext cx="172" cy="240"/>
            </a:xfrm>
            <a:custGeom>
              <a:avLst/>
              <a:gdLst>
                <a:gd name="T0" fmla="*/ 14 w 172"/>
                <a:gd name="T1" fmla="*/ 82 h 240"/>
                <a:gd name="T2" fmla="*/ 0 w 172"/>
                <a:gd name="T3" fmla="*/ 48 h 240"/>
                <a:gd name="T4" fmla="*/ 7 w 172"/>
                <a:gd name="T5" fmla="*/ 34 h 240"/>
                <a:gd name="T6" fmla="*/ 14 w 172"/>
                <a:gd name="T7" fmla="*/ 14 h 240"/>
                <a:gd name="T8" fmla="*/ 48 w 172"/>
                <a:gd name="T9" fmla="*/ 0 h 240"/>
                <a:gd name="T10" fmla="*/ 62 w 172"/>
                <a:gd name="T11" fmla="*/ 0 h 240"/>
                <a:gd name="T12" fmla="*/ 76 w 172"/>
                <a:gd name="T13" fmla="*/ 7 h 240"/>
                <a:gd name="T14" fmla="*/ 89 w 172"/>
                <a:gd name="T15" fmla="*/ 27 h 240"/>
                <a:gd name="T16" fmla="*/ 172 w 172"/>
                <a:gd name="T17" fmla="*/ 178 h 240"/>
                <a:gd name="T18" fmla="*/ 172 w 172"/>
                <a:gd name="T19" fmla="*/ 206 h 240"/>
                <a:gd name="T20" fmla="*/ 165 w 172"/>
                <a:gd name="T21" fmla="*/ 219 h 240"/>
                <a:gd name="T22" fmla="*/ 151 w 172"/>
                <a:gd name="T23" fmla="*/ 233 h 240"/>
                <a:gd name="T24" fmla="*/ 131 w 172"/>
                <a:gd name="T25" fmla="*/ 240 h 240"/>
                <a:gd name="T26" fmla="*/ 103 w 172"/>
                <a:gd name="T27" fmla="*/ 233 h 240"/>
                <a:gd name="T28" fmla="*/ 83 w 172"/>
                <a:gd name="T29" fmla="*/ 213 h 240"/>
                <a:gd name="T30" fmla="*/ 14 w 172"/>
                <a:gd name="T31" fmla="*/ 8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240">
                  <a:moveTo>
                    <a:pt x="14" y="82"/>
                  </a:moveTo>
                  <a:lnTo>
                    <a:pt x="0" y="48"/>
                  </a:lnTo>
                  <a:lnTo>
                    <a:pt x="7" y="34"/>
                  </a:lnTo>
                  <a:lnTo>
                    <a:pt x="14" y="14"/>
                  </a:lnTo>
                  <a:lnTo>
                    <a:pt x="48" y="0"/>
                  </a:lnTo>
                  <a:lnTo>
                    <a:pt x="62" y="0"/>
                  </a:lnTo>
                  <a:lnTo>
                    <a:pt x="76" y="7"/>
                  </a:lnTo>
                  <a:lnTo>
                    <a:pt x="89" y="27"/>
                  </a:lnTo>
                  <a:lnTo>
                    <a:pt x="172" y="178"/>
                  </a:lnTo>
                  <a:lnTo>
                    <a:pt x="172" y="206"/>
                  </a:lnTo>
                  <a:lnTo>
                    <a:pt x="165" y="219"/>
                  </a:lnTo>
                  <a:lnTo>
                    <a:pt x="151" y="233"/>
                  </a:lnTo>
                  <a:lnTo>
                    <a:pt x="131" y="240"/>
                  </a:lnTo>
                  <a:lnTo>
                    <a:pt x="103" y="233"/>
                  </a:lnTo>
                  <a:lnTo>
                    <a:pt x="83" y="213"/>
                  </a:lnTo>
                  <a:lnTo>
                    <a:pt x="14" y="82"/>
                  </a:lnTo>
                  <a:close/>
                </a:path>
              </a:pathLst>
            </a:custGeom>
            <a:solidFill>
              <a:srgbClr val="FA002C"/>
            </a:solidFill>
            <a:ln w="22225">
              <a:solidFill>
                <a:srgbClr val="FA002C"/>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4" name="Freeform 62"/>
            <p:cNvSpPr>
              <a:spLocks/>
            </p:cNvSpPr>
            <p:nvPr/>
          </p:nvSpPr>
          <p:spPr bwMode="auto">
            <a:xfrm>
              <a:off x="3880" y="2655"/>
              <a:ext cx="172" cy="226"/>
            </a:xfrm>
            <a:custGeom>
              <a:avLst/>
              <a:gdLst>
                <a:gd name="T0" fmla="*/ 14 w 172"/>
                <a:gd name="T1" fmla="*/ 68 h 226"/>
                <a:gd name="T2" fmla="*/ 0 w 172"/>
                <a:gd name="T3" fmla="*/ 34 h 226"/>
                <a:gd name="T4" fmla="*/ 7 w 172"/>
                <a:gd name="T5" fmla="*/ 20 h 226"/>
                <a:gd name="T6" fmla="*/ 14 w 172"/>
                <a:gd name="T7" fmla="*/ 7 h 226"/>
                <a:gd name="T8" fmla="*/ 48 w 172"/>
                <a:gd name="T9" fmla="*/ 0 h 226"/>
                <a:gd name="T10" fmla="*/ 62 w 172"/>
                <a:gd name="T11" fmla="*/ 7 h 226"/>
                <a:gd name="T12" fmla="*/ 89 w 172"/>
                <a:gd name="T13" fmla="*/ 14 h 226"/>
                <a:gd name="T14" fmla="*/ 165 w 172"/>
                <a:gd name="T15" fmla="*/ 165 h 226"/>
                <a:gd name="T16" fmla="*/ 172 w 172"/>
                <a:gd name="T17" fmla="*/ 192 h 226"/>
                <a:gd name="T18" fmla="*/ 158 w 172"/>
                <a:gd name="T19" fmla="*/ 213 h 226"/>
                <a:gd name="T20" fmla="*/ 151 w 172"/>
                <a:gd name="T21" fmla="*/ 219 h 226"/>
                <a:gd name="T22" fmla="*/ 124 w 172"/>
                <a:gd name="T23" fmla="*/ 226 h 226"/>
                <a:gd name="T24" fmla="*/ 103 w 172"/>
                <a:gd name="T25" fmla="*/ 219 h 226"/>
                <a:gd name="T26" fmla="*/ 82 w 172"/>
                <a:gd name="T27" fmla="*/ 199 h 226"/>
                <a:gd name="T28" fmla="*/ 14 w 172"/>
                <a:gd name="T29" fmla="*/ 6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226">
                  <a:moveTo>
                    <a:pt x="14" y="68"/>
                  </a:moveTo>
                  <a:lnTo>
                    <a:pt x="0" y="34"/>
                  </a:lnTo>
                  <a:lnTo>
                    <a:pt x="7" y="20"/>
                  </a:lnTo>
                  <a:lnTo>
                    <a:pt x="14" y="7"/>
                  </a:lnTo>
                  <a:lnTo>
                    <a:pt x="48" y="0"/>
                  </a:lnTo>
                  <a:lnTo>
                    <a:pt x="62" y="7"/>
                  </a:lnTo>
                  <a:lnTo>
                    <a:pt x="89" y="14"/>
                  </a:lnTo>
                  <a:lnTo>
                    <a:pt x="165" y="165"/>
                  </a:lnTo>
                  <a:lnTo>
                    <a:pt x="172" y="192"/>
                  </a:lnTo>
                  <a:lnTo>
                    <a:pt x="158" y="213"/>
                  </a:lnTo>
                  <a:lnTo>
                    <a:pt x="151" y="219"/>
                  </a:lnTo>
                  <a:lnTo>
                    <a:pt x="124" y="226"/>
                  </a:lnTo>
                  <a:lnTo>
                    <a:pt x="103" y="219"/>
                  </a:lnTo>
                  <a:lnTo>
                    <a:pt x="82" y="199"/>
                  </a:lnTo>
                  <a:lnTo>
                    <a:pt x="14" y="68"/>
                  </a:lnTo>
                  <a:close/>
                </a:path>
              </a:pathLst>
            </a:custGeom>
            <a:solidFill>
              <a:srgbClr val="FE9E32"/>
            </a:solidFill>
            <a:ln w="11113">
              <a:solidFill>
                <a:srgbClr val="FE9E32"/>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5" name="Freeform 63"/>
            <p:cNvSpPr>
              <a:spLocks/>
            </p:cNvSpPr>
            <p:nvPr/>
          </p:nvSpPr>
          <p:spPr bwMode="auto">
            <a:xfrm>
              <a:off x="4168" y="2662"/>
              <a:ext cx="151" cy="240"/>
            </a:xfrm>
            <a:custGeom>
              <a:avLst/>
              <a:gdLst>
                <a:gd name="T0" fmla="*/ 14 w 151"/>
                <a:gd name="T1" fmla="*/ 82 h 240"/>
                <a:gd name="T2" fmla="*/ 0 w 151"/>
                <a:gd name="T3" fmla="*/ 48 h 240"/>
                <a:gd name="T4" fmla="*/ 0 w 151"/>
                <a:gd name="T5" fmla="*/ 34 h 240"/>
                <a:gd name="T6" fmla="*/ 7 w 151"/>
                <a:gd name="T7" fmla="*/ 20 h 240"/>
                <a:gd name="T8" fmla="*/ 41 w 151"/>
                <a:gd name="T9" fmla="*/ 0 h 240"/>
                <a:gd name="T10" fmla="*/ 55 w 151"/>
                <a:gd name="T11" fmla="*/ 0 h 240"/>
                <a:gd name="T12" fmla="*/ 62 w 151"/>
                <a:gd name="T13" fmla="*/ 13 h 240"/>
                <a:gd name="T14" fmla="*/ 83 w 151"/>
                <a:gd name="T15" fmla="*/ 27 h 240"/>
                <a:gd name="T16" fmla="*/ 151 w 151"/>
                <a:gd name="T17" fmla="*/ 178 h 240"/>
                <a:gd name="T18" fmla="*/ 151 w 151"/>
                <a:gd name="T19" fmla="*/ 206 h 240"/>
                <a:gd name="T20" fmla="*/ 144 w 151"/>
                <a:gd name="T21" fmla="*/ 219 h 240"/>
                <a:gd name="T22" fmla="*/ 131 w 151"/>
                <a:gd name="T23" fmla="*/ 233 h 240"/>
                <a:gd name="T24" fmla="*/ 110 w 151"/>
                <a:gd name="T25" fmla="*/ 240 h 240"/>
                <a:gd name="T26" fmla="*/ 89 w 151"/>
                <a:gd name="T27" fmla="*/ 233 h 240"/>
                <a:gd name="T28" fmla="*/ 76 w 151"/>
                <a:gd name="T29" fmla="*/ 212 h 240"/>
                <a:gd name="T30" fmla="*/ 14 w 151"/>
                <a:gd name="T31" fmla="*/ 8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240">
                  <a:moveTo>
                    <a:pt x="14" y="82"/>
                  </a:moveTo>
                  <a:lnTo>
                    <a:pt x="0" y="48"/>
                  </a:lnTo>
                  <a:lnTo>
                    <a:pt x="0" y="34"/>
                  </a:lnTo>
                  <a:lnTo>
                    <a:pt x="7" y="20"/>
                  </a:lnTo>
                  <a:lnTo>
                    <a:pt x="41" y="0"/>
                  </a:lnTo>
                  <a:lnTo>
                    <a:pt x="55" y="0"/>
                  </a:lnTo>
                  <a:lnTo>
                    <a:pt x="62" y="13"/>
                  </a:lnTo>
                  <a:lnTo>
                    <a:pt x="83" y="27"/>
                  </a:lnTo>
                  <a:lnTo>
                    <a:pt x="151" y="178"/>
                  </a:lnTo>
                  <a:lnTo>
                    <a:pt x="151" y="206"/>
                  </a:lnTo>
                  <a:lnTo>
                    <a:pt x="144" y="219"/>
                  </a:lnTo>
                  <a:lnTo>
                    <a:pt x="131" y="233"/>
                  </a:lnTo>
                  <a:lnTo>
                    <a:pt x="110" y="240"/>
                  </a:lnTo>
                  <a:lnTo>
                    <a:pt x="89" y="233"/>
                  </a:lnTo>
                  <a:lnTo>
                    <a:pt x="76" y="212"/>
                  </a:lnTo>
                  <a:lnTo>
                    <a:pt x="14" y="82"/>
                  </a:lnTo>
                  <a:close/>
                </a:path>
              </a:pathLst>
            </a:custGeom>
            <a:solidFill>
              <a:srgbClr val="F0027F"/>
            </a:solidFill>
            <a:ln w="11113">
              <a:solidFill>
                <a:srgbClr val="7F1183"/>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6" name="Freeform 64"/>
            <p:cNvSpPr>
              <a:spLocks/>
            </p:cNvSpPr>
            <p:nvPr/>
          </p:nvSpPr>
          <p:spPr bwMode="auto">
            <a:xfrm>
              <a:off x="3990" y="2655"/>
              <a:ext cx="137" cy="240"/>
            </a:xfrm>
            <a:custGeom>
              <a:avLst/>
              <a:gdLst>
                <a:gd name="T0" fmla="*/ 14 w 137"/>
                <a:gd name="T1" fmla="*/ 82 h 240"/>
                <a:gd name="T2" fmla="*/ 0 w 137"/>
                <a:gd name="T3" fmla="*/ 48 h 240"/>
                <a:gd name="T4" fmla="*/ 0 w 137"/>
                <a:gd name="T5" fmla="*/ 34 h 240"/>
                <a:gd name="T6" fmla="*/ 7 w 137"/>
                <a:gd name="T7" fmla="*/ 20 h 240"/>
                <a:gd name="T8" fmla="*/ 41 w 137"/>
                <a:gd name="T9" fmla="*/ 0 h 240"/>
                <a:gd name="T10" fmla="*/ 55 w 137"/>
                <a:gd name="T11" fmla="*/ 0 h 240"/>
                <a:gd name="T12" fmla="*/ 62 w 137"/>
                <a:gd name="T13" fmla="*/ 14 h 240"/>
                <a:gd name="T14" fmla="*/ 75 w 137"/>
                <a:gd name="T15" fmla="*/ 27 h 240"/>
                <a:gd name="T16" fmla="*/ 137 w 137"/>
                <a:gd name="T17" fmla="*/ 178 h 240"/>
                <a:gd name="T18" fmla="*/ 137 w 137"/>
                <a:gd name="T19" fmla="*/ 206 h 240"/>
                <a:gd name="T20" fmla="*/ 130 w 137"/>
                <a:gd name="T21" fmla="*/ 219 h 240"/>
                <a:gd name="T22" fmla="*/ 123 w 137"/>
                <a:gd name="T23" fmla="*/ 233 h 240"/>
                <a:gd name="T24" fmla="*/ 103 w 137"/>
                <a:gd name="T25" fmla="*/ 240 h 240"/>
                <a:gd name="T26" fmla="*/ 82 w 137"/>
                <a:gd name="T27" fmla="*/ 233 h 240"/>
                <a:gd name="T28" fmla="*/ 69 w 137"/>
                <a:gd name="T29" fmla="*/ 213 h 240"/>
                <a:gd name="T30" fmla="*/ 14 w 137"/>
                <a:gd name="T31" fmla="*/ 8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7" h="240">
                  <a:moveTo>
                    <a:pt x="14" y="82"/>
                  </a:moveTo>
                  <a:lnTo>
                    <a:pt x="0" y="48"/>
                  </a:lnTo>
                  <a:lnTo>
                    <a:pt x="0" y="34"/>
                  </a:lnTo>
                  <a:lnTo>
                    <a:pt x="7" y="20"/>
                  </a:lnTo>
                  <a:lnTo>
                    <a:pt x="41" y="0"/>
                  </a:lnTo>
                  <a:lnTo>
                    <a:pt x="55" y="0"/>
                  </a:lnTo>
                  <a:lnTo>
                    <a:pt x="62" y="14"/>
                  </a:lnTo>
                  <a:lnTo>
                    <a:pt x="75" y="27"/>
                  </a:lnTo>
                  <a:lnTo>
                    <a:pt x="137" y="178"/>
                  </a:lnTo>
                  <a:lnTo>
                    <a:pt x="137" y="206"/>
                  </a:lnTo>
                  <a:lnTo>
                    <a:pt x="130" y="219"/>
                  </a:lnTo>
                  <a:lnTo>
                    <a:pt x="123" y="233"/>
                  </a:lnTo>
                  <a:lnTo>
                    <a:pt x="103" y="240"/>
                  </a:lnTo>
                  <a:lnTo>
                    <a:pt x="82" y="233"/>
                  </a:lnTo>
                  <a:lnTo>
                    <a:pt x="69" y="213"/>
                  </a:lnTo>
                  <a:lnTo>
                    <a:pt x="14" y="82"/>
                  </a:lnTo>
                  <a:close/>
                </a:path>
              </a:pathLst>
            </a:custGeom>
            <a:solidFill>
              <a:srgbClr val="FBB2BF"/>
            </a:solidFill>
            <a:ln w="11113">
              <a:solidFill>
                <a:srgbClr val="FBB2BF"/>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7" name="Freeform 65"/>
            <p:cNvSpPr>
              <a:spLocks/>
            </p:cNvSpPr>
            <p:nvPr/>
          </p:nvSpPr>
          <p:spPr bwMode="auto">
            <a:xfrm>
              <a:off x="2645" y="2648"/>
              <a:ext cx="103" cy="21"/>
            </a:xfrm>
            <a:custGeom>
              <a:avLst/>
              <a:gdLst>
                <a:gd name="T0" fmla="*/ 0 w 103"/>
                <a:gd name="T1" fmla="*/ 7 h 21"/>
                <a:gd name="T2" fmla="*/ 34 w 103"/>
                <a:gd name="T3" fmla="*/ 0 h 21"/>
                <a:gd name="T4" fmla="*/ 69 w 103"/>
                <a:gd name="T5" fmla="*/ 0 h 21"/>
                <a:gd name="T6" fmla="*/ 83 w 103"/>
                <a:gd name="T7" fmla="*/ 7 h 21"/>
                <a:gd name="T8" fmla="*/ 96 w 103"/>
                <a:gd name="T9" fmla="*/ 14 h 21"/>
                <a:gd name="T10" fmla="*/ 103 w 103"/>
                <a:gd name="T11" fmla="*/ 21 h 21"/>
              </a:gdLst>
              <a:ahLst/>
              <a:cxnLst>
                <a:cxn ang="0">
                  <a:pos x="T0" y="T1"/>
                </a:cxn>
                <a:cxn ang="0">
                  <a:pos x="T2" y="T3"/>
                </a:cxn>
                <a:cxn ang="0">
                  <a:pos x="T4" y="T5"/>
                </a:cxn>
                <a:cxn ang="0">
                  <a:pos x="T6" y="T7"/>
                </a:cxn>
                <a:cxn ang="0">
                  <a:pos x="T8" y="T9"/>
                </a:cxn>
                <a:cxn ang="0">
                  <a:pos x="T10" y="T11"/>
                </a:cxn>
              </a:cxnLst>
              <a:rect l="0" t="0" r="r" b="b"/>
              <a:pathLst>
                <a:path w="103" h="21">
                  <a:moveTo>
                    <a:pt x="0" y="7"/>
                  </a:moveTo>
                  <a:lnTo>
                    <a:pt x="34" y="0"/>
                  </a:lnTo>
                  <a:lnTo>
                    <a:pt x="69" y="0"/>
                  </a:lnTo>
                  <a:lnTo>
                    <a:pt x="83" y="7"/>
                  </a:lnTo>
                  <a:lnTo>
                    <a:pt x="96" y="14"/>
                  </a:lnTo>
                  <a:lnTo>
                    <a:pt x="103" y="21"/>
                  </a:lnTo>
                </a:path>
              </a:pathLst>
            </a:custGeom>
            <a:noFill/>
            <a:ln w="2222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8" name="Freeform 66"/>
            <p:cNvSpPr>
              <a:spLocks/>
            </p:cNvSpPr>
            <p:nvPr/>
          </p:nvSpPr>
          <p:spPr bwMode="auto">
            <a:xfrm>
              <a:off x="4360" y="2662"/>
              <a:ext cx="151" cy="240"/>
            </a:xfrm>
            <a:custGeom>
              <a:avLst/>
              <a:gdLst>
                <a:gd name="T0" fmla="*/ 14 w 151"/>
                <a:gd name="T1" fmla="*/ 75 h 240"/>
                <a:gd name="T2" fmla="*/ 0 w 151"/>
                <a:gd name="T3" fmla="*/ 41 h 240"/>
                <a:gd name="T4" fmla="*/ 0 w 151"/>
                <a:gd name="T5" fmla="*/ 27 h 240"/>
                <a:gd name="T6" fmla="*/ 14 w 151"/>
                <a:gd name="T7" fmla="*/ 13 h 240"/>
                <a:gd name="T8" fmla="*/ 48 w 151"/>
                <a:gd name="T9" fmla="*/ 0 h 240"/>
                <a:gd name="T10" fmla="*/ 62 w 151"/>
                <a:gd name="T11" fmla="*/ 0 h 240"/>
                <a:gd name="T12" fmla="*/ 76 w 151"/>
                <a:gd name="T13" fmla="*/ 7 h 240"/>
                <a:gd name="T14" fmla="*/ 90 w 151"/>
                <a:gd name="T15" fmla="*/ 27 h 240"/>
                <a:gd name="T16" fmla="*/ 151 w 151"/>
                <a:gd name="T17" fmla="*/ 185 h 240"/>
                <a:gd name="T18" fmla="*/ 151 w 151"/>
                <a:gd name="T19" fmla="*/ 206 h 240"/>
                <a:gd name="T20" fmla="*/ 144 w 151"/>
                <a:gd name="T21" fmla="*/ 226 h 240"/>
                <a:gd name="T22" fmla="*/ 131 w 151"/>
                <a:gd name="T23" fmla="*/ 233 h 240"/>
                <a:gd name="T24" fmla="*/ 110 w 151"/>
                <a:gd name="T25" fmla="*/ 240 h 240"/>
                <a:gd name="T26" fmla="*/ 83 w 151"/>
                <a:gd name="T27" fmla="*/ 233 h 240"/>
                <a:gd name="T28" fmla="*/ 69 w 151"/>
                <a:gd name="T29" fmla="*/ 206 h 240"/>
                <a:gd name="T30" fmla="*/ 14 w 151"/>
                <a:gd name="T31"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240">
                  <a:moveTo>
                    <a:pt x="14" y="75"/>
                  </a:moveTo>
                  <a:lnTo>
                    <a:pt x="0" y="41"/>
                  </a:lnTo>
                  <a:lnTo>
                    <a:pt x="0" y="27"/>
                  </a:lnTo>
                  <a:lnTo>
                    <a:pt x="14" y="13"/>
                  </a:lnTo>
                  <a:lnTo>
                    <a:pt x="48" y="0"/>
                  </a:lnTo>
                  <a:lnTo>
                    <a:pt x="62" y="0"/>
                  </a:lnTo>
                  <a:lnTo>
                    <a:pt x="76" y="7"/>
                  </a:lnTo>
                  <a:lnTo>
                    <a:pt x="90" y="27"/>
                  </a:lnTo>
                  <a:lnTo>
                    <a:pt x="151" y="185"/>
                  </a:lnTo>
                  <a:lnTo>
                    <a:pt x="151" y="206"/>
                  </a:lnTo>
                  <a:lnTo>
                    <a:pt x="144" y="226"/>
                  </a:lnTo>
                  <a:lnTo>
                    <a:pt x="131" y="233"/>
                  </a:lnTo>
                  <a:lnTo>
                    <a:pt x="110" y="240"/>
                  </a:lnTo>
                  <a:lnTo>
                    <a:pt x="83" y="233"/>
                  </a:lnTo>
                  <a:lnTo>
                    <a:pt x="69" y="206"/>
                  </a:lnTo>
                  <a:lnTo>
                    <a:pt x="14" y="75"/>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49" name="Freeform 67"/>
            <p:cNvSpPr>
              <a:spLocks/>
            </p:cNvSpPr>
            <p:nvPr/>
          </p:nvSpPr>
          <p:spPr bwMode="auto">
            <a:xfrm>
              <a:off x="4724" y="2655"/>
              <a:ext cx="96" cy="240"/>
            </a:xfrm>
            <a:custGeom>
              <a:avLst/>
              <a:gdLst>
                <a:gd name="T0" fmla="*/ 0 w 96"/>
                <a:gd name="T1" fmla="*/ 55 h 240"/>
                <a:gd name="T2" fmla="*/ 7 w 96"/>
                <a:gd name="T3" fmla="*/ 20 h 240"/>
                <a:gd name="T4" fmla="*/ 14 w 96"/>
                <a:gd name="T5" fmla="*/ 7 h 240"/>
                <a:gd name="T6" fmla="*/ 27 w 96"/>
                <a:gd name="T7" fmla="*/ 0 h 240"/>
                <a:gd name="T8" fmla="*/ 69 w 96"/>
                <a:gd name="T9" fmla="*/ 0 h 240"/>
                <a:gd name="T10" fmla="*/ 82 w 96"/>
                <a:gd name="T11" fmla="*/ 7 h 240"/>
                <a:gd name="T12" fmla="*/ 89 w 96"/>
                <a:gd name="T13" fmla="*/ 20 h 240"/>
                <a:gd name="T14" fmla="*/ 96 w 96"/>
                <a:gd name="T15" fmla="*/ 41 h 240"/>
                <a:gd name="T16" fmla="*/ 96 w 96"/>
                <a:gd name="T17" fmla="*/ 206 h 240"/>
                <a:gd name="T18" fmla="*/ 89 w 96"/>
                <a:gd name="T19" fmla="*/ 226 h 240"/>
                <a:gd name="T20" fmla="*/ 69 w 96"/>
                <a:gd name="T21" fmla="*/ 240 h 240"/>
                <a:gd name="T22" fmla="*/ 55 w 96"/>
                <a:gd name="T23" fmla="*/ 240 h 240"/>
                <a:gd name="T24" fmla="*/ 27 w 96"/>
                <a:gd name="T25" fmla="*/ 240 h 240"/>
                <a:gd name="T26" fmla="*/ 14 w 96"/>
                <a:gd name="T27" fmla="*/ 226 h 240"/>
                <a:gd name="T28" fmla="*/ 7 w 96"/>
                <a:gd name="T29" fmla="*/ 199 h 240"/>
                <a:gd name="T30" fmla="*/ 0 w 96"/>
                <a:gd name="T31" fmla="*/ 5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0">
                  <a:moveTo>
                    <a:pt x="0" y="55"/>
                  </a:moveTo>
                  <a:lnTo>
                    <a:pt x="7" y="20"/>
                  </a:lnTo>
                  <a:lnTo>
                    <a:pt x="14" y="7"/>
                  </a:lnTo>
                  <a:lnTo>
                    <a:pt x="27" y="0"/>
                  </a:lnTo>
                  <a:lnTo>
                    <a:pt x="69" y="0"/>
                  </a:lnTo>
                  <a:lnTo>
                    <a:pt x="82" y="7"/>
                  </a:lnTo>
                  <a:lnTo>
                    <a:pt x="89" y="20"/>
                  </a:lnTo>
                  <a:lnTo>
                    <a:pt x="96" y="41"/>
                  </a:lnTo>
                  <a:lnTo>
                    <a:pt x="96" y="206"/>
                  </a:lnTo>
                  <a:lnTo>
                    <a:pt x="89" y="226"/>
                  </a:lnTo>
                  <a:lnTo>
                    <a:pt x="69" y="240"/>
                  </a:lnTo>
                  <a:lnTo>
                    <a:pt x="55" y="240"/>
                  </a:lnTo>
                  <a:lnTo>
                    <a:pt x="27" y="240"/>
                  </a:lnTo>
                  <a:lnTo>
                    <a:pt x="14" y="226"/>
                  </a:lnTo>
                  <a:lnTo>
                    <a:pt x="7" y="199"/>
                  </a:lnTo>
                  <a:lnTo>
                    <a:pt x="0" y="55"/>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0" name="Freeform 68"/>
            <p:cNvSpPr>
              <a:spLocks/>
            </p:cNvSpPr>
            <p:nvPr/>
          </p:nvSpPr>
          <p:spPr bwMode="auto">
            <a:xfrm>
              <a:off x="4456" y="2648"/>
              <a:ext cx="145" cy="247"/>
            </a:xfrm>
            <a:custGeom>
              <a:avLst/>
              <a:gdLst>
                <a:gd name="T0" fmla="*/ 7 w 145"/>
                <a:gd name="T1" fmla="*/ 69 h 247"/>
                <a:gd name="T2" fmla="*/ 0 w 145"/>
                <a:gd name="T3" fmla="*/ 34 h 247"/>
                <a:gd name="T4" fmla="*/ 7 w 145"/>
                <a:gd name="T5" fmla="*/ 21 h 247"/>
                <a:gd name="T6" fmla="*/ 21 w 145"/>
                <a:gd name="T7" fmla="*/ 7 h 247"/>
                <a:gd name="T8" fmla="*/ 62 w 145"/>
                <a:gd name="T9" fmla="*/ 0 h 247"/>
                <a:gd name="T10" fmla="*/ 76 w 145"/>
                <a:gd name="T11" fmla="*/ 0 h 247"/>
                <a:gd name="T12" fmla="*/ 83 w 145"/>
                <a:gd name="T13" fmla="*/ 14 h 247"/>
                <a:gd name="T14" fmla="*/ 97 w 145"/>
                <a:gd name="T15" fmla="*/ 34 h 247"/>
                <a:gd name="T16" fmla="*/ 145 w 145"/>
                <a:gd name="T17" fmla="*/ 199 h 247"/>
                <a:gd name="T18" fmla="*/ 138 w 145"/>
                <a:gd name="T19" fmla="*/ 226 h 247"/>
                <a:gd name="T20" fmla="*/ 124 w 145"/>
                <a:gd name="T21" fmla="*/ 240 h 247"/>
                <a:gd name="T22" fmla="*/ 110 w 145"/>
                <a:gd name="T23" fmla="*/ 247 h 247"/>
                <a:gd name="T24" fmla="*/ 83 w 145"/>
                <a:gd name="T25" fmla="*/ 247 h 247"/>
                <a:gd name="T26" fmla="*/ 62 w 145"/>
                <a:gd name="T27" fmla="*/ 240 h 247"/>
                <a:gd name="T28" fmla="*/ 48 w 145"/>
                <a:gd name="T29" fmla="*/ 213 h 247"/>
                <a:gd name="T30" fmla="*/ 7 w 145"/>
                <a:gd name="T31" fmla="*/ 6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5" h="247">
                  <a:moveTo>
                    <a:pt x="7" y="69"/>
                  </a:moveTo>
                  <a:lnTo>
                    <a:pt x="0" y="34"/>
                  </a:lnTo>
                  <a:lnTo>
                    <a:pt x="7" y="21"/>
                  </a:lnTo>
                  <a:lnTo>
                    <a:pt x="21" y="7"/>
                  </a:lnTo>
                  <a:lnTo>
                    <a:pt x="62" y="0"/>
                  </a:lnTo>
                  <a:lnTo>
                    <a:pt x="76" y="0"/>
                  </a:lnTo>
                  <a:lnTo>
                    <a:pt x="83" y="14"/>
                  </a:lnTo>
                  <a:lnTo>
                    <a:pt x="97" y="34"/>
                  </a:lnTo>
                  <a:lnTo>
                    <a:pt x="145" y="199"/>
                  </a:lnTo>
                  <a:lnTo>
                    <a:pt x="138" y="226"/>
                  </a:lnTo>
                  <a:lnTo>
                    <a:pt x="124" y="240"/>
                  </a:lnTo>
                  <a:lnTo>
                    <a:pt x="110" y="247"/>
                  </a:lnTo>
                  <a:lnTo>
                    <a:pt x="83" y="247"/>
                  </a:lnTo>
                  <a:lnTo>
                    <a:pt x="62" y="240"/>
                  </a:lnTo>
                  <a:lnTo>
                    <a:pt x="48" y="213"/>
                  </a:lnTo>
                  <a:lnTo>
                    <a:pt x="7" y="69"/>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1" name="Freeform 69"/>
            <p:cNvSpPr>
              <a:spLocks/>
            </p:cNvSpPr>
            <p:nvPr/>
          </p:nvSpPr>
          <p:spPr bwMode="auto">
            <a:xfrm>
              <a:off x="4553" y="2648"/>
              <a:ext cx="123" cy="247"/>
            </a:xfrm>
            <a:custGeom>
              <a:avLst/>
              <a:gdLst>
                <a:gd name="T0" fmla="*/ 6 w 123"/>
                <a:gd name="T1" fmla="*/ 69 h 247"/>
                <a:gd name="T2" fmla="*/ 0 w 123"/>
                <a:gd name="T3" fmla="*/ 34 h 247"/>
                <a:gd name="T4" fmla="*/ 6 w 123"/>
                <a:gd name="T5" fmla="*/ 21 h 247"/>
                <a:gd name="T6" fmla="*/ 20 w 123"/>
                <a:gd name="T7" fmla="*/ 7 h 247"/>
                <a:gd name="T8" fmla="*/ 54 w 123"/>
                <a:gd name="T9" fmla="*/ 0 h 247"/>
                <a:gd name="T10" fmla="*/ 75 w 123"/>
                <a:gd name="T11" fmla="*/ 0 h 247"/>
                <a:gd name="T12" fmla="*/ 82 w 123"/>
                <a:gd name="T13" fmla="*/ 14 h 247"/>
                <a:gd name="T14" fmla="*/ 89 w 123"/>
                <a:gd name="T15" fmla="*/ 34 h 247"/>
                <a:gd name="T16" fmla="*/ 123 w 123"/>
                <a:gd name="T17" fmla="*/ 199 h 247"/>
                <a:gd name="T18" fmla="*/ 123 w 123"/>
                <a:gd name="T19" fmla="*/ 226 h 247"/>
                <a:gd name="T20" fmla="*/ 102 w 123"/>
                <a:gd name="T21" fmla="*/ 240 h 247"/>
                <a:gd name="T22" fmla="*/ 89 w 123"/>
                <a:gd name="T23" fmla="*/ 247 h 247"/>
                <a:gd name="T24" fmla="*/ 68 w 123"/>
                <a:gd name="T25" fmla="*/ 247 h 247"/>
                <a:gd name="T26" fmla="*/ 48 w 123"/>
                <a:gd name="T27" fmla="*/ 240 h 247"/>
                <a:gd name="T28" fmla="*/ 34 w 123"/>
                <a:gd name="T29" fmla="*/ 213 h 247"/>
                <a:gd name="T30" fmla="*/ 6 w 123"/>
                <a:gd name="T31" fmla="*/ 6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 h="247">
                  <a:moveTo>
                    <a:pt x="6" y="69"/>
                  </a:moveTo>
                  <a:lnTo>
                    <a:pt x="0" y="34"/>
                  </a:lnTo>
                  <a:lnTo>
                    <a:pt x="6" y="21"/>
                  </a:lnTo>
                  <a:lnTo>
                    <a:pt x="20" y="7"/>
                  </a:lnTo>
                  <a:lnTo>
                    <a:pt x="54" y="0"/>
                  </a:lnTo>
                  <a:lnTo>
                    <a:pt x="75" y="0"/>
                  </a:lnTo>
                  <a:lnTo>
                    <a:pt x="82" y="14"/>
                  </a:lnTo>
                  <a:lnTo>
                    <a:pt x="89" y="34"/>
                  </a:lnTo>
                  <a:lnTo>
                    <a:pt x="123" y="199"/>
                  </a:lnTo>
                  <a:lnTo>
                    <a:pt x="123" y="226"/>
                  </a:lnTo>
                  <a:lnTo>
                    <a:pt x="102" y="240"/>
                  </a:lnTo>
                  <a:lnTo>
                    <a:pt x="89" y="247"/>
                  </a:lnTo>
                  <a:lnTo>
                    <a:pt x="68" y="247"/>
                  </a:lnTo>
                  <a:lnTo>
                    <a:pt x="48" y="240"/>
                  </a:lnTo>
                  <a:lnTo>
                    <a:pt x="34" y="213"/>
                  </a:lnTo>
                  <a:lnTo>
                    <a:pt x="6" y="69"/>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2" name="Freeform 70"/>
            <p:cNvSpPr>
              <a:spLocks/>
            </p:cNvSpPr>
            <p:nvPr/>
          </p:nvSpPr>
          <p:spPr bwMode="auto">
            <a:xfrm>
              <a:off x="4642" y="2655"/>
              <a:ext cx="96" cy="240"/>
            </a:xfrm>
            <a:custGeom>
              <a:avLst/>
              <a:gdLst>
                <a:gd name="T0" fmla="*/ 0 w 96"/>
                <a:gd name="T1" fmla="*/ 55 h 240"/>
                <a:gd name="T2" fmla="*/ 0 w 96"/>
                <a:gd name="T3" fmla="*/ 20 h 240"/>
                <a:gd name="T4" fmla="*/ 7 w 96"/>
                <a:gd name="T5" fmla="*/ 7 h 240"/>
                <a:gd name="T6" fmla="*/ 20 w 96"/>
                <a:gd name="T7" fmla="*/ 0 h 240"/>
                <a:gd name="T8" fmla="*/ 61 w 96"/>
                <a:gd name="T9" fmla="*/ 0 h 240"/>
                <a:gd name="T10" fmla="*/ 75 w 96"/>
                <a:gd name="T11" fmla="*/ 7 h 240"/>
                <a:gd name="T12" fmla="*/ 75 w 96"/>
                <a:gd name="T13" fmla="*/ 14 h 240"/>
                <a:gd name="T14" fmla="*/ 89 w 96"/>
                <a:gd name="T15" fmla="*/ 41 h 240"/>
                <a:gd name="T16" fmla="*/ 96 w 96"/>
                <a:gd name="T17" fmla="*/ 199 h 240"/>
                <a:gd name="T18" fmla="*/ 82 w 96"/>
                <a:gd name="T19" fmla="*/ 226 h 240"/>
                <a:gd name="T20" fmla="*/ 68 w 96"/>
                <a:gd name="T21" fmla="*/ 240 h 240"/>
                <a:gd name="T22" fmla="*/ 55 w 96"/>
                <a:gd name="T23" fmla="*/ 240 h 240"/>
                <a:gd name="T24" fmla="*/ 34 w 96"/>
                <a:gd name="T25" fmla="*/ 240 h 240"/>
                <a:gd name="T26" fmla="*/ 13 w 96"/>
                <a:gd name="T27" fmla="*/ 226 h 240"/>
                <a:gd name="T28" fmla="*/ 7 w 96"/>
                <a:gd name="T29" fmla="*/ 199 h 240"/>
                <a:gd name="T30" fmla="*/ 0 w 96"/>
                <a:gd name="T31" fmla="*/ 5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240">
                  <a:moveTo>
                    <a:pt x="0" y="55"/>
                  </a:moveTo>
                  <a:lnTo>
                    <a:pt x="0" y="20"/>
                  </a:lnTo>
                  <a:lnTo>
                    <a:pt x="7" y="7"/>
                  </a:lnTo>
                  <a:lnTo>
                    <a:pt x="20" y="0"/>
                  </a:lnTo>
                  <a:lnTo>
                    <a:pt x="61" y="0"/>
                  </a:lnTo>
                  <a:lnTo>
                    <a:pt x="75" y="7"/>
                  </a:lnTo>
                  <a:lnTo>
                    <a:pt x="75" y="14"/>
                  </a:lnTo>
                  <a:lnTo>
                    <a:pt x="89" y="41"/>
                  </a:lnTo>
                  <a:lnTo>
                    <a:pt x="96" y="199"/>
                  </a:lnTo>
                  <a:lnTo>
                    <a:pt x="82" y="226"/>
                  </a:lnTo>
                  <a:lnTo>
                    <a:pt x="68" y="240"/>
                  </a:lnTo>
                  <a:lnTo>
                    <a:pt x="55" y="240"/>
                  </a:lnTo>
                  <a:lnTo>
                    <a:pt x="34" y="240"/>
                  </a:lnTo>
                  <a:lnTo>
                    <a:pt x="13" y="226"/>
                  </a:lnTo>
                  <a:lnTo>
                    <a:pt x="7" y="199"/>
                  </a:lnTo>
                  <a:lnTo>
                    <a:pt x="0" y="55"/>
                  </a:lnTo>
                  <a:close/>
                </a:path>
              </a:pathLst>
            </a:custGeom>
            <a:solidFill>
              <a:srgbClr val="7F1183"/>
            </a:solid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6" name="Rectangle 74"/>
            <p:cNvSpPr>
              <a:spLocks noChangeArrowheads="1"/>
            </p:cNvSpPr>
            <p:nvPr/>
          </p:nvSpPr>
          <p:spPr bwMode="auto">
            <a:xfrm>
              <a:off x="2282" y="885"/>
              <a:ext cx="31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tx1"/>
                  </a:solidFill>
                  <a:latin typeface="Arial" pitchFamily="34" charset="0"/>
                </a:defRPr>
              </a:lvl1pPr>
              <a:lvl2pPr>
                <a:defRPr sz="2400">
                  <a:solidFill>
                    <a:schemeClr val="tx1"/>
                  </a:solidFill>
                  <a:latin typeface="Arial" pitchFamily="34" charset="0"/>
                </a:defRPr>
              </a:lvl2pPr>
              <a:lvl3pPr>
                <a:defRPr sz="2400">
                  <a:solidFill>
                    <a:schemeClr val="tx1"/>
                  </a:solidFill>
                  <a:latin typeface="Arial" pitchFamily="34" charset="0"/>
                </a:defRPr>
              </a:lvl3pPr>
              <a:lvl4pPr>
                <a:defRPr sz="2400">
                  <a:solidFill>
                    <a:schemeClr val="tx1"/>
                  </a:solidFill>
                  <a:latin typeface="Arial" pitchFamily="34" charset="0"/>
                </a:defRPr>
              </a:lvl4pPr>
              <a:lvl5pPr>
                <a:defRPr sz="2400">
                  <a:solidFill>
                    <a:schemeClr val="tx1"/>
                  </a:solidFill>
                  <a:latin typeface="Arial" pitchFamily="34" charset="0"/>
                </a:defRPr>
              </a:lvl5pPr>
              <a:lvl6pPr eaLnBrk="0" fontAlgn="base" hangingPunct="0">
                <a:spcBef>
                  <a:spcPct val="0"/>
                </a:spcBef>
                <a:spcAft>
                  <a:spcPct val="0"/>
                </a:spcAft>
                <a:defRPr sz="2400">
                  <a:solidFill>
                    <a:schemeClr val="tx1"/>
                  </a:solidFill>
                  <a:latin typeface="Arial" pitchFamily="34" charset="0"/>
                </a:defRPr>
              </a:lvl6pPr>
              <a:lvl7pPr eaLnBrk="0" fontAlgn="base" hangingPunct="0">
                <a:spcBef>
                  <a:spcPct val="0"/>
                </a:spcBef>
                <a:spcAft>
                  <a:spcPct val="0"/>
                </a:spcAft>
                <a:defRPr sz="2400">
                  <a:solidFill>
                    <a:schemeClr val="tx1"/>
                  </a:solidFill>
                  <a:latin typeface="Arial" pitchFamily="34" charset="0"/>
                </a:defRPr>
              </a:lvl7pPr>
              <a:lvl8pPr eaLnBrk="0" fontAlgn="base" hangingPunct="0">
                <a:spcBef>
                  <a:spcPct val="0"/>
                </a:spcBef>
                <a:spcAft>
                  <a:spcPct val="0"/>
                </a:spcAft>
                <a:defRPr sz="2400">
                  <a:solidFill>
                    <a:schemeClr val="tx1"/>
                  </a:solidFill>
                  <a:latin typeface="Arial" pitchFamily="34" charset="0"/>
                </a:defRPr>
              </a:lvl8pPr>
              <a:lvl9pPr eaLnBrk="0" fontAlgn="base" hangingPunct="0">
                <a:spcBef>
                  <a:spcPct val="0"/>
                </a:spcBef>
                <a:spcAft>
                  <a:spcPct val="0"/>
                </a:spcAft>
                <a:defRPr sz="2400">
                  <a:solidFill>
                    <a:schemeClr val="tx1"/>
                  </a:solidFill>
                  <a:latin typeface="Arial" pitchFamily="34" charset="0"/>
                </a:defRPr>
              </a:lvl9pPr>
            </a:lstStyle>
            <a:p>
              <a:pPr eaLnBrk="0" fontAlgn="base" hangingPunct="0">
                <a:spcBef>
                  <a:spcPct val="0"/>
                </a:spcBef>
                <a:spcAft>
                  <a:spcPct val="0"/>
                </a:spcAft>
              </a:pPr>
              <a:r>
                <a:rPr lang="en-US" altLang="en-US" sz="2600" b="1" dirty="0" smtClean="0">
                  <a:solidFill>
                    <a:srgbClr val="51007D"/>
                  </a:solidFill>
                  <a:latin typeface="Arial Bold" charset="-94"/>
                </a:rPr>
                <a:t>Big Ideas in Beginning Reading</a:t>
              </a:r>
              <a:endParaRPr lang="en-US" altLang="en-US" dirty="0" smtClean="0">
                <a:solidFill>
                  <a:srgbClr val="000000"/>
                </a:solidFill>
              </a:endParaRPr>
            </a:p>
          </p:txBody>
        </p:sp>
        <p:sp>
          <p:nvSpPr>
            <p:cNvPr id="57" name="Line 75"/>
            <p:cNvSpPr>
              <a:spLocks noChangeShapeType="1"/>
            </p:cNvSpPr>
            <p:nvPr/>
          </p:nvSpPr>
          <p:spPr bwMode="auto">
            <a:xfrm>
              <a:off x="2295" y="1344"/>
              <a:ext cx="3136" cy="0"/>
            </a:xfrm>
            <a:prstGeom prst="line">
              <a:avLst/>
            </a:prstGeom>
            <a:noFill/>
            <a:ln w="22225">
              <a:solidFill>
                <a:srgbClr val="F0027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sp>
          <p:nvSpPr>
            <p:cNvPr id="58" name="Line 76"/>
            <p:cNvSpPr>
              <a:spLocks noChangeShapeType="1"/>
            </p:cNvSpPr>
            <p:nvPr/>
          </p:nvSpPr>
          <p:spPr bwMode="auto">
            <a:xfrm>
              <a:off x="2295" y="1379"/>
              <a:ext cx="3122" cy="0"/>
            </a:xfrm>
            <a:prstGeom prst="line">
              <a:avLst/>
            </a:prstGeom>
            <a:noFill/>
            <a:ln w="22225">
              <a:solidFill>
                <a:srgbClr val="0092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ndParaRPr>
            </a:p>
          </p:txBody>
        </p:sp>
      </p:grpSp>
    </p:spTree>
    <p:extLst>
      <p:ext uri="{BB962C8B-B14F-4D97-AF65-F5344CB8AC3E}">
        <p14:creationId xmlns:p14="http://schemas.microsoft.com/office/powerpoint/2010/main" val="3938225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914400"/>
          </a:xfrm>
          <a:solidFill>
            <a:schemeClr val="accent1"/>
          </a:solidFill>
          <a:ln w="25400">
            <a:solidFill>
              <a:schemeClr val="accent5">
                <a:lumMod val="25000"/>
              </a:schemeClr>
            </a:solidFill>
          </a:ln>
        </p:spPr>
        <p:txBody>
          <a:bodyPr/>
          <a:lstStyle/>
          <a:p>
            <a:r>
              <a:rPr lang="en-US" sz="5400" b="1" dirty="0" smtClean="0">
                <a:solidFill>
                  <a:schemeClr val="tx1"/>
                </a:solidFill>
                <a:latin typeface="Calibri" pitchFamily="34" charset="0"/>
                <a:cs typeface="Calibri" pitchFamily="34" charset="0"/>
              </a:rPr>
              <a:t>Educators as Physicians</a:t>
            </a:r>
            <a:endParaRPr lang="en-US" sz="5400" b="1" dirty="0">
              <a:solidFill>
                <a:schemeClr val="tx1"/>
              </a:solidFill>
              <a:latin typeface="Calibri" pitchFamily="34" charset="0"/>
              <a:cs typeface="Calibri" pitchFamily="34" charset="0"/>
            </a:endParaRPr>
          </a:p>
        </p:txBody>
      </p:sp>
      <p:sp>
        <p:nvSpPr>
          <p:cNvPr id="4" name="Text Placeholder 3"/>
          <p:cNvSpPr>
            <a:spLocks noGrp="1"/>
          </p:cNvSpPr>
          <p:nvPr>
            <p:ph type="body" sz="half" idx="2"/>
          </p:nvPr>
        </p:nvSpPr>
        <p:spPr>
          <a:xfrm>
            <a:off x="4648200" y="1905000"/>
            <a:ext cx="4114800" cy="4114800"/>
          </a:xfrm>
        </p:spPr>
        <p:txBody>
          <a:bodyPr/>
          <a:lstStyle/>
          <a:p>
            <a:pPr marL="0" indent="0" algn="ctr">
              <a:buNone/>
            </a:pPr>
            <a:r>
              <a:rPr lang="en-US" sz="4000" dirty="0" smtClean="0">
                <a:latin typeface="Calibri" pitchFamily="34" charset="0"/>
                <a:cs typeface="Calibri" pitchFamily="34" charset="0"/>
              </a:rPr>
              <a:t>“Let’s see what’s  </a:t>
            </a:r>
          </a:p>
          <a:p>
            <a:pPr marL="0" indent="0" algn="ctr">
              <a:buNone/>
            </a:pPr>
            <a:r>
              <a:rPr lang="en-US" sz="4000" dirty="0">
                <a:latin typeface="Calibri" pitchFamily="34" charset="0"/>
                <a:cs typeface="Calibri" pitchFamily="34" charset="0"/>
              </a:rPr>
              <a:t> </a:t>
            </a:r>
            <a:r>
              <a:rPr lang="en-US" sz="4000" dirty="0" smtClean="0">
                <a:latin typeface="Calibri" pitchFamily="34" charset="0"/>
                <a:cs typeface="Calibri" pitchFamily="34" charset="0"/>
              </a:rPr>
              <a:t>  going on…”</a:t>
            </a:r>
          </a:p>
          <a:p>
            <a:pPr marL="0" indent="0">
              <a:buNone/>
            </a:pPr>
            <a:endParaRPr lang="en-US" dirty="0" smtClean="0">
              <a:latin typeface="Calibri" pitchFamily="34" charset="0"/>
              <a:cs typeface="Calibri" pitchFamily="34" charset="0"/>
            </a:endParaRPr>
          </a:p>
          <a:p>
            <a:pPr marL="0" indent="0" algn="ctr">
              <a:buNone/>
            </a:pPr>
            <a:r>
              <a:rPr lang="en-US" sz="3600" dirty="0" smtClean="0">
                <a:latin typeface="Calibri" pitchFamily="34" charset="0"/>
                <a:cs typeface="Calibri" pitchFamily="34" charset="0"/>
              </a:rPr>
              <a:t> Assessments targeted to </a:t>
            </a:r>
            <a:r>
              <a:rPr lang="en-US" sz="3600" b="1" dirty="0" smtClean="0">
                <a:latin typeface="Calibri" pitchFamily="34" charset="0"/>
                <a:cs typeface="Calibri" pitchFamily="34" charset="0"/>
              </a:rPr>
              <a:t>specific skills</a:t>
            </a:r>
            <a:endParaRPr lang="en-US" sz="3600" b="1" dirty="0">
              <a:latin typeface="Calibri" pitchFamily="34" charset="0"/>
              <a:cs typeface="Calibri" pitchFamily="34" charset="0"/>
            </a:endParaRPr>
          </a:p>
        </p:txBody>
      </p:sp>
      <p:pic>
        <p:nvPicPr>
          <p:cNvPr id="2051" name="Picture 3" descr="C:\Documents and Settings\rburks\Local Settings\Temporary Internet Files\Content.IE5\7B7Q7XCL\MP90018494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3048000" cy="4419600"/>
          </a:xfrm>
          <a:prstGeom prst="rect">
            <a:avLst/>
          </a:prstGeom>
          <a:noFill/>
          <a:ln w="254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9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315" y="457200"/>
            <a:ext cx="5029200" cy="914400"/>
          </a:xfrm>
          <a:solidFill>
            <a:schemeClr val="accent1"/>
          </a:solidFill>
          <a:ln w="25400">
            <a:solidFill>
              <a:srgbClr val="000000"/>
            </a:solidFill>
          </a:ln>
        </p:spPr>
        <p:txBody>
          <a:bodyPr/>
          <a:lstStyle/>
          <a:p>
            <a:r>
              <a:rPr lang="en-US" sz="4800" b="1" dirty="0" smtClean="0">
                <a:latin typeface="Calibri" pitchFamily="34" charset="0"/>
                <a:cs typeface="Calibri" pitchFamily="34" charset="0"/>
              </a:rPr>
              <a:t>Dig a Bit Deeper</a:t>
            </a:r>
            <a:endParaRPr lang="en-US" sz="4800" b="1" dirty="0">
              <a:latin typeface="Calibri" pitchFamily="34" charset="0"/>
              <a:cs typeface="Calibri" pitchFamily="34" charset="0"/>
            </a:endParaRPr>
          </a:p>
        </p:txBody>
      </p:sp>
      <p:sp>
        <p:nvSpPr>
          <p:cNvPr id="3" name="Text Placeholder 2"/>
          <p:cNvSpPr>
            <a:spLocks noGrp="1"/>
          </p:cNvSpPr>
          <p:nvPr>
            <p:ph type="body" sz="half" idx="1"/>
          </p:nvPr>
        </p:nvSpPr>
        <p:spPr>
          <a:xfrm>
            <a:off x="3733800" y="1752600"/>
            <a:ext cx="5029200" cy="4358640"/>
          </a:xfrm>
        </p:spPr>
        <p:txBody>
          <a:bodyPr/>
          <a:lstStyle/>
          <a:p>
            <a:pPr>
              <a:buFont typeface="Arial" panose="020B0604020202020204" pitchFamily="34" charset="0"/>
              <a:buChar char="•"/>
            </a:pPr>
            <a:r>
              <a:rPr lang="en-US" sz="2400" dirty="0" smtClean="0">
                <a:latin typeface="Calibri" pitchFamily="34" charset="0"/>
                <a:cs typeface="Calibri" pitchFamily="34" charset="0"/>
              </a:rPr>
              <a:t>Collect additional data to pinpoint what instructional assistance will most appropriately meet each student’s needs.</a:t>
            </a:r>
          </a:p>
          <a:p>
            <a:pPr>
              <a:buFont typeface="Arial" panose="020B0604020202020204" pitchFamily="34" charset="0"/>
              <a:buChar char="•"/>
            </a:pPr>
            <a:endParaRPr lang="en-US" sz="1200" dirty="0">
              <a:latin typeface="Calibri" pitchFamily="34" charset="0"/>
              <a:cs typeface="Calibri" pitchFamily="34" charset="0"/>
            </a:endParaRPr>
          </a:p>
          <a:p>
            <a:pPr>
              <a:buFont typeface="Arial" panose="020B0604020202020204" pitchFamily="34" charset="0"/>
              <a:buChar char="•"/>
            </a:pPr>
            <a:r>
              <a:rPr lang="en-US" sz="2400" dirty="0" smtClean="0">
                <a:solidFill>
                  <a:srgbClr val="0000CC"/>
                </a:solidFill>
                <a:latin typeface="Calibri" pitchFamily="34" charset="0"/>
                <a:cs typeface="Calibri" pitchFamily="34" charset="0"/>
              </a:rPr>
              <a:t>Use skill-specific diagnostic assessments.</a:t>
            </a:r>
          </a:p>
          <a:p>
            <a:pPr>
              <a:buFont typeface="Arial" panose="020B0604020202020204" pitchFamily="34" charset="0"/>
              <a:buChar char="•"/>
            </a:pPr>
            <a:endParaRPr lang="en-US" sz="1200" dirty="0">
              <a:latin typeface="Calibri" pitchFamily="34" charset="0"/>
              <a:cs typeface="Calibri" pitchFamily="34" charset="0"/>
            </a:endParaRPr>
          </a:p>
          <a:p>
            <a:pPr>
              <a:buFont typeface="Arial" panose="020B0604020202020204" pitchFamily="34" charset="0"/>
              <a:buChar char="•"/>
            </a:pPr>
            <a:r>
              <a:rPr lang="en-US" sz="2400" dirty="0" smtClean="0">
                <a:latin typeface="Calibri" pitchFamily="34" charset="0"/>
                <a:cs typeface="Calibri" pitchFamily="34" charset="0"/>
              </a:rPr>
              <a:t>Use quick, informal measures.</a:t>
            </a:r>
          </a:p>
          <a:p>
            <a:pPr>
              <a:buFont typeface="Arial" panose="020B0604020202020204" pitchFamily="34" charset="0"/>
              <a:buChar char="•"/>
            </a:pPr>
            <a:endParaRPr lang="en-US" sz="1200" dirty="0">
              <a:latin typeface="Calibri" pitchFamily="34" charset="0"/>
              <a:cs typeface="Calibri" pitchFamily="34" charset="0"/>
            </a:endParaRPr>
          </a:p>
          <a:p>
            <a:pPr>
              <a:buFont typeface="Arial" panose="020B0604020202020204" pitchFamily="34" charset="0"/>
              <a:buChar char="•"/>
            </a:pPr>
            <a:r>
              <a:rPr lang="en-US" sz="2400" dirty="0" smtClean="0">
                <a:solidFill>
                  <a:srgbClr val="0000CC"/>
                </a:solidFill>
                <a:latin typeface="Calibri" pitchFamily="34" charset="0"/>
                <a:cs typeface="Calibri" pitchFamily="34" charset="0"/>
              </a:rPr>
              <a:t>These are </a:t>
            </a:r>
            <a:r>
              <a:rPr lang="en-US" sz="2400" b="1" u="sng" dirty="0" smtClean="0">
                <a:solidFill>
                  <a:srgbClr val="0000CC"/>
                </a:solidFill>
                <a:latin typeface="Calibri" pitchFamily="34" charset="0"/>
                <a:cs typeface="Calibri" pitchFamily="34" charset="0"/>
              </a:rPr>
              <a:t>not</a:t>
            </a:r>
            <a:r>
              <a:rPr lang="en-US" sz="2400" dirty="0" smtClean="0">
                <a:solidFill>
                  <a:srgbClr val="0000CC"/>
                </a:solidFill>
                <a:latin typeface="Calibri" pitchFamily="34" charset="0"/>
                <a:cs typeface="Calibri" pitchFamily="34" charset="0"/>
              </a:rPr>
              <a:t> to diagnose a specific disability.</a:t>
            </a:r>
            <a:endParaRPr lang="en-US" sz="2400" dirty="0">
              <a:solidFill>
                <a:srgbClr val="0000CC"/>
              </a:solidFill>
              <a:latin typeface="Calibri" pitchFamily="34" charset="0"/>
              <a:cs typeface="Calibri" pitchFamily="34"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33600"/>
            <a:ext cx="267143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642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5"/>
          <p:cNvSpPr>
            <a:spLocks noGrp="1" noChangeArrowheads="1"/>
          </p:cNvSpPr>
          <p:nvPr>
            <p:ph type="title" idx="4294967295"/>
          </p:nvPr>
        </p:nvSpPr>
        <p:spPr>
          <a:xfrm>
            <a:off x="762000" y="381000"/>
            <a:ext cx="7696200" cy="1371600"/>
          </a:xfrm>
          <a:solidFill>
            <a:schemeClr val="accent1"/>
          </a:solidFill>
          <a:ln w="25400">
            <a:solidFill>
              <a:schemeClr val="tx1"/>
            </a:solidFill>
          </a:ln>
        </p:spPr>
        <p:txBody>
          <a:bodyPr/>
          <a:lstStyle/>
          <a:p>
            <a:r>
              <a:rPr lang="en-US" b="1" dirty="0">
                <a:solidFill>
                  <a:schemeClr val="tx1"/>
                </a:solidFill>
                <a:latin typeface="Calibri" pitchFamily="34" charset="0"/>
              </a:rPr>
              <a:t>What We Know and What We Still Need to Investigate</a:t>
            </a:r>
          </a:p>
        </p:txBody>
      </p:sp>
      <p:sp>
        <p:nvSpPr>
          <p:cNvPr id="1091587" name="Rectangle 6"/>
          <p:cNvSpPr>
            <a:spLocks noGrp="1" noChangeArrowheads="1"/>
          </p:cNvSpPr>
          <p:nvPr>
            <p:ph idx="4294967295"/>
          </p:nvPr>
        </p:nvSpPr>
        <p:spPr>
          <a:xfrm>
            <a:off x="685800" y="2286000"/>
            <a:ext cx="7772400" cy="2590800"/>
          </a:xfrm>
        </p:spPr>
        <p:txBody>
          <a:bodyPr/>
          <a:lstStyle/>
          <a:p>
            <a:pPr marL="0" indent="0">
              <a:buClr>
                <a:srgbClr val="0000FF"/>
              </a:buClr>
              <a:buNone/>
            </a:pPr>
            <a:r>
              <a:rPr lang="en-US" sz="2800" dirty="0">
                <a:latin typeface="Calibri" pitchFamily="34" charset="0"/>
              </a:rPr>
              <a:t>Based on the ORF </a:t>
            </a:r>
            <a:r>
              <a:rPr lang="en-US" sz="2800" dirty="0" smtClean="0">
                <a:latin typeface="Calibri" pitchFamily="34" charset="0"/>
              </a:rPr>
              <a:t>analysis, </a:t>
            </a:r>
            <a:r>
              <a:rPr lang="en-US" sz="2800" dirty="0">
                <a:latin typeface="Calibri" pitchFamily="34" charset="0"/>
              </a:rPr>
              <a:t>we know the student has decoding needs within connected text.</a:t>
            </a:r>
          </a:p>
          <a:p>
            <a:pPr marL="0" indent="0">
              <a:buClr>
                <a:srgbClr val="0000FF"/>
              </a:buClr>
              <a:buNone/>
            </a:pPr>
            <a:endParaRPr lang="en-US" sz="1400" dirty="0">
              <a:latin typeface="Calibri" pitchFamily="34" charset="0"/>
            </a:endParaRPr>
          </a:p>
          <a:p>
            <a:pPr marL="0" indent="0">
              <a:buClr>
                <a:srgbClr val="0000FF"/>
              </a:buClr>
              <a:buNone/>
            </a:pPr>
            <a:r>
              <a:rPr lang="en-US" sz="2800" dirty="0">
                <a:latin typeface="Calibri" pitchFamily="34" charset="0"/>
              </a:rPr>
              <a:t>Question: </a:t>
            </a:r>
            <a:r>
              <a:rPr lang="en-US" sz="2800" i="1" dirty="0">
                <a:latin typeface="Calibri" pitchFamily="34" charset="0"/>
              </a:rPr>
              <a:t>Does the student have decoding needs at the word level?</a:t>
            </a:r>
          </a:p>
        </p:txBody>
      </p:sp>
      <p:sp>
        <p:nvSpPr>
          <p:cNvPr id="3" name="Rectangle 2"/>
          <p:cNvSpPr/>
          <p:nvPr/>
        </p:nvSpPr>
        <p:spPr>
          <a:xfrm>
            <a:off x="1447800" y="5109865"/>
            <a:ext cx="6248400" cy="923330"/>
          </a:xfrm>
          <a:prstGeom prst="rect">
            <a:avLst/>
          </a:prstGeom>
          <a:noFill/>
        </p:spPr>
        <p:txBody>
          <a:bodyPr wrap="square" lIns="91440" tIns="45720" rIns="91440" bIns="4572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chemeClr val="tx1"/>
                  </a:solidFill>
                </a:ln>
                <a:solidFill>
                  <a:srgbClr val="0000CC"/>
                </a:solidFill>
                <a:effectLst>
                  <a:outerShdw blurRad="50800" dist="39000" dir="5460000" algn="tl">
                    <a:srgbClr val="000000">
                      <a:alpha val="38000"/>
                    </a:srgbClr>
                  </a:outerShdw>
                </a:effectLst>
                <a:latin typeface="Calibri" panose="020F0502020204030204" pitchFamily="34" charset="0"/>
              </a:rPr>
              <a:t>Let’s Dig Deeper</a:t>
            </a:r>
            <a:endParaRPr lang="en-US" sz="5400" b="1" cap="none" spc="0" dirty="0">
              <a:ln w="11430">
                <a:solidFill>
                  <a:schemeClr val="tx1"/>
                </a:solidFill>
              </a:ln>
              <a:solidFill>
                <a:srgbClr val="0000CC"/>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6469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Line 2"/>
          <p:cNvSpPr>
            <a:spLocks noChangeShapeType="1"/>
          </p:cNvSpPr>
          <p:nvPr/>
        </p:nvSpPr>
        <p:spPr bwMode="auto">
          <a:xfrm>
            <a:off x="1066800" y="2895600"/>
            <a:ext cx="6934200" cy="0"/>
          </a:xfrm>
          <a:prstGeom prst="line">
            <a:avLst/>
          </a:prstGeom>
          <a:noFill/>
          <a:ln w="76200" cap="sq">
            <a:solidFill>
              <a:schemeClr val="tx1"/>
            </a:solidFill>
            <a:round/>
            <a:headEnd type="triangle" w="sm" len="sm"/>
            <a:tailEnd type="triangle" w="sm" len="sm"/>
          </a:ln>
          <a:effectLst/>
        </p:spPr>
        <p:txBody>
          <a:bodyPr wrap="none" anchor="ct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endParaRPr>
          </a:p>
        </p:txBody>
      </p:sp>
      <p:sp>
        <p:nvSpPr>
          <p:cNvPr id="1541123" name="Text Box 3"/>
          <p:cNvSpPr txBox="1">
            <a:spLocks noChangeArrowheads="1"/>
          </p:cNvSpPr>
          <p:nvPr/>
        </p:nvSpPr>
        <p:spPr bwMode="auto">
          <a:xfrm>
            <a:off x="6830683" y="3284956"/>
            <a:ext cx="1676400" cy="860425"/>
          </a:xfrm>
          <a:prstGeom prst="rect">
            <a:avLst/>
          </a:prstGeom>
          <a:solidFill>
            <a:srgbClr val="CC99FF"/>
          </a:solidFill>
          <a:ln w="38100" cap="sq">
            <a:solidFill>
              <a:schemeClr val="tx1"/>
            </a:solidFill>
            <a:miter lim="800000"/>
            <a:headEnd type="none" w="sm" len="sm"/>
            <a:tailEnd type="none" w="sm" len="sm"/>
          </a:ln>
        </p:spPr>
        <p:txBody>
          <a:bodyPr>
            <a:spAutoFit/>
          </a:bodyPr>
          <a:lstStyle>
            <a:lvl1pPr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dirty="0">
                <a:solidFill>
                  <a:srgbClr val="000000"/>
                </a:solidFill>
                <a:latin typeface="Calibri" pitchFamily="34" charset="0"/>
                <a:ea typeface="ＭＳ Ｐゴシック" pitchFamily="28" charset="-128"/>
              </a:rPr>
              <a:t>Connected Text</a:t>
            </a:r>
            <a:endParaRPr lang="en-US" dirty="0">
              <a:solidFill>
                <a:srgbClr val="CC99FF"/>
              </a:solidFill>
              <a:effectDag name="">
                <a:cont type="tree" name="">
                  <a:effect ref="fillLine"/>
                  <a:outerShdw dist="38100" dir="13500000" algn="br">
                    <a:srgbClr val="DDBBFF"/>
                  </a:outerShdw>
                </a:cont>
                <a:cont type="tree" name="">
                  <a:effect ref="fillLine"/>
                  <a:outerShdw dist="38100" dir="2700000" algn="tl">
                    <a:srgbClr val="7A5B99"/>
                  </a:outerShdw>
                </a:cont>
                <a:effect ref="fillLine"/>
              </a:effectDag>
              <a:latin typeface="Calibri" pitchFamily="34" charset="0"/>
              <a:ea typeface="ＭＳ Ｐゴシック" pitchFamily="28" charset="-128"/>
            </a:endParaRPr>
          </a:p>
        </p:txBody>
      </p:sp>
      <p:sp>
        <p:nvSpPr>
          <p:cNvPr id="1541124" name="Text Box 4"/>
          <p:cNvSpPr txBox="1">
            <a:spLocks noChangeArrowheads="1"/>
          </p:cNvSpPr>
          <p:nvPr/>
        </p:nvSpPr>
        <p:spPr bwMode="auto">
          <a:xfrm>
            <a:off x="4876800" y="3283518"/>
            <a:ext cx="1676400" cy="860425"/>
          </a:xfrm>
          <a:prstGeom prst="rect">
            <a:avLst/>
          </a:prstGeom>
          <a:solidFill>
            <a:srgbClr val="FF9900"/>
          </a:solidFill>
          <a:ln w="38100" cap="sq">
            <a:solidFill>
              <a:schemeClr val="tx1"/>
            </a:solidFill>
            <a:miter lim="800000"/>
            <a:headEnd type="none" w="sm" len="sm"/>
            <a:tailEnd type="none" w="sm" len="sm"/>
          </a:ln>
        </p:spPr>
        <p:txBody>
          <a:bodyPr>
            <a:spAutoFit/>
          </a:bodyPr>
          <a:lstStyle>
            <a:lvl1pPr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a:solidFill>
                  <a:srgbClr val="000000"/>
                </a:solidFill>
                <a:latin typeface="Calibri" pitchFamily="34" charset="0"/>
                <a:ea typeface="ＭＳ Ｐゴシック" pitchFamily="28" charset="-128"/>
              </a:rPr>
              <a:t>Phrase Level</a:t>
            </a:r>
          </a:p>
        </p:txBody>
      </p:sp>
      <p:sp>
        <p:nvSpPr>
          <p:cNvPr id="1541125" name="Text Box 5"/>
          <p:cNvSpPr txBox="1">
            <a:spLocks noChangeArrowheads="1"/>
          </p:cNvSpPr>
          <p:nvPr/>
        </p:nvSpPr>
        <p:spPr bwMode="auto">
          <a:xfrm>
            <a:off x="3009900" y="3274892"/>
            <a:ext cx="1524000" cy="860425"/>
          </a:xfrm>
          <a:prstGeom prst="rect">
            <a:avLst/>
          </a:prstGeom>
          <a:solidFill>
            <a:srgbClr val="33CC33"/>
          </a:solidFill>
          <a:ln w="38100" cap="sq">
            <a:solidFill>
              <a:schemeClr val="tx1"/>
            </a:solidFill>
            <a:miter lim="800000"/>
            <a:headEnd type="none" w="sm" len="sm"/>
            <a:tailEnd type="none" w="sm" len="sm"/>
          </a:ln>
        </p:spPr>
        <p:txBody>
          <a:bodyPr>
            <a:spAutoFit/>
          </a:bodyPr>
          <a:lstStyle>
            <a:lvl1pPr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dirty="0">
                <a:solidFill>
                  <a:srgbClr val="000000"/>
                </a:solidFill>
                <a:latin typeface="Calibri" pitchFamily="34" charset="0"/>
                <a:ea typeface="ＭＳ Ｐゴシック" pitchFamily="28" charset="-128"/>
              </a:rPr>
              <a:t>Word Level</a:t>
            </a:r>
          </a:p>
        </p:txBody>
      </p:sp>
      <p:sp>
        <p:nvSpPr>
          <p:cNvPr id="1093642" name="Rectangle 10"/>
          <p:cNvSpPr>
            <a:spLocks noGrp="1" noChangeArrowheads="1"/>
          </p:cNvSpPr>
          <p:nvPr>
            <p:ph type="title" idx="4294967295"/>
          </p:nvPr>
        </p:nvSpPr>
        <p:spPr>
          <a:xfrm>
            <a:off x="914400" y="228600"/>
            <a:ext cx="7315200" cy="1371600"/>
          </a:xfrm>
          <a:solidFill>
            <a:schemeClr val="accent1"/>
          </a:solidFill>
          <a:ln w="25400">
            <a:solidFill>
              <a:schemeClr val="tx1"/>
            </a:solidFill>
          </a:ln>
        </p:spPr>
        <p:txBody>
          <a:bodyPr>
            <a:noAutofit/>
          </a:bodyPr>
          <a:lstStyle/>
          <a:p>
            <a:r>
              <a:rPr lang="en-US" sz="1100" b="1" dirty="0" smtClean="0">
                <a:solidFill>
                  <a:schemeClr val="tx1"/>
                </a:solidFill>
                <a:latin typeface="Calibri" pitchFamily="34" charset="0"/>
              </a:rPr>
              <a:t/>
            </a:r>
            <a:br>
              <a:rPr lang="en-US" sz="1100" b="1" dirty="0" smtClean="0">
                <a:solidFill>
                  <a:schemeClr val="tx1"/>
                </a:solidFill>
                <a:latin typeface="Calibri" pitchFamily="34" charset="0"/>
              </a:rPr>
            </a:br>
            <a:r>
              <a:rPr lang="en-US" b="1" dirty="0" smtClean="0">
                <a:solidFill>
                  <a:schemeClr val="tx1"/>
                </a:solidFill>
                <a:latin typeface="Calibri" pitchFamily="34" charset="0"/>
              </a:rPr>
              <a:t>Teach </a:t>
            </a:r>
            <a:r>
              <a:rPr lang="en-US" b="1" dirty="0">
                <a:solidFill>
                  <a:schemeClr val="tx1"/>
                </a:solidFill>
                <a:latin typeface="Calibri" pitchFamily="34" charset="0"/>
              </a:rPr>
              <a:t>and Assess Along the </a:t>
            </a:r>
            <a:r>
              <a:rPr lang="en-US" b="1" dirty="0" smtClean="0">
                <a:solidFill>
                  <a:schemeClr val="tx1"/>
                </a:solidFill>
                <a:latin typeface="Calibri" pitchFamily="34" charset="0"/>
              </a:rPr>
              <a:t>Continuum</a:t>
            </a:r>
            <a:endParaRPr lang="en-US" b="1" dirty="0">
              <a:solidFill>
                <a:schemeClr val="tx1"/>
              </a:solidFill>
              <a:latin typeface="Calibri" pitchFamily="34" charset="0"/>
            </a:endParaRPr>
          </a:p>
        </p:txBody>
      </p:sp>
      <p:sp>
        <p:nvSpPr>
          <p:cNvPr id="1541131" name="Text Box 11"/>
          <p:cNvSpPr txBox="1">
            <a:spLocks noChangeArrowheads="1"/>
          </p:cNvSpPr>
          <p:nvPr/>
        </p:nvSpPr>
        <p:spPr bwMode="auto">
          <a:xfrm>
            <a:off x="448574" y="3274892"/>
            <a:ext cx="2286000" cy="1225550"/>
          </a:xfrm>
          <a:prstGeom prst="rect">
            <a:avLst/>
          </a:prstGeom>
          <a:solidFill>
            <a:srgbClr val="CCECFF"/>
          </a:solidFill>
          <a:ln w="38100" cap="sq">
            <a:solidFill>
              <a:schemeClr val="tx1"/>
            </a:solidFill>
            <a:miter lim="800000"/>
            <a:headEnd type="none" w="sm" len="sm"/>
            <a:tailEnd type="none" w="sm" len="sm"/>
          </a:ln>
        </p:spPr>
        <p:txBody>
          <a:bodyPr>
            <a:spAutoFit/>
          </a:bodyPr>
          <a:lstStyle>
            <a:lvl1pPr algn="l">
              <a:defRPr sz="2400">
                <a:solidFill>
                  <a:schemeClr val="tx1"/>
                </a:solidFill>
                <a:latin typeface="Times New Roman" pitchFamily="18" charset="0"/>
              </a:defRPr>
            </a:lvl1pPr>
            <a:lvl2pPr marL="37931725" indent="-37474525" algn="l">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marL="457200" fontAlgn="base">
              <a:spcBef>
                <a:spcPct val="0"/>
              </a:spcBef>
              <a:spcAft>
                <a:spcPct val="0"/>
              </a:spcAft>
              <a:defRPr sz="2400">
                <a:solidFill>
                  <a:schemeClr val="tx1"/>
                </a:solidFill>
                <a:latin typeface="Times New Roman" pitchFamily="18" charset="0"/>
              </a:defRPr>
            </a:lvl6pPr>
            <a:lvl7pPr marL="914400" fontAlgn="base">
              <a:spcBef>
                <a:spcPct val="0"/>
              </a:spcBef>
              <a:spcAft>
                <a:spcPct val="0"/>
              </a:spcAft>
              <a:defRPr sz="2400">
                <a:solidFill>
                  <a:schemeClr val="tx1"/>
                </a:solidFill>
                <a:latin typeface="Times New Roman" pitchFamily="18" charset="0"/>
              </a:defRPr>
            </a:lvl7pPr>
            <a:lvl8pPr marL="1371600" fontAlgn="base">
              <a:spcBef>
                <a:spcPct val="0"/>
              </a:spcBef>
              <a:spcAft>
                <a:spcPct val="0"/>
              </a:spcAft>
              <a:defRPr sz="2400">
                <a:solidFill>
                  <a:schemeClr val="tx1"/>
                </a:solidFill>
                <a:latin typeface="Times New Roman" pitchFamily="18" charset="0"/>
              </a:defRPr>
            </a:lvl8pPr>
            <a:lvl9pPr marL="1828800" fontAlgn="base">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dirty="0">
                <a:solidFill>
                  <a:srgbClr val="000000"/>
                </a:solidFill>
                <a:latin typeface="Calibri" pitchFamily="34" charset="0"/>
                <a:ea typeface="ＭＳ Ｐゴシック" pitchFamily="28" charset="-128"/>
              </a:rPr>
              <a:t>Letter &amp; Letter-Sound Correspondence</a:t>
            </a:r>
          </a:p>
        </p:txBody>
      </p:sp>
      <p:sp>
        <p:nvSpPr>
          <p:cNvPr id="3" name="TextBox 2"/>
          <p:cNvSpPr txBox="1"/>
          <p:nvPr/>
        </p:nvSpPr>
        <p:spPr>
          <a:xfrm>
            <a:off x="448574" y="5819953"/>
            <a:ext cx="2705100" cy="400110"/>
          </a:xfrm>
          <a:prstGeom prst="rect">
            <a:avLst/>
          </a:prstGeom>
          <a:solidFill>
            <a:srgbClr val="FFFF00"/>
          </a:solidFill>
          <a:ln w="9525">
            <a:solidFill>
              <a:schemeClr val="tx1"/>
            </a:solidFill>
          </a:ln>
        </p:spPr>
        <p:txBody>
          <a:bodyPr wrap="square" rtlCol="0">
            <a:spAutoFit/>
          </a:bodyPr>
          <a:lstStyle/>
          <a:p>
            <a:pPr algn="ctr" fontAlgn="base">
              <a:spcBef>
                <a:spcPct val="0"/>
              </a:spcBef>
              <a:spcAft>
                <a:spcPct val="0"/>
              </a:spcAft>
            </a:pPr>
            <a:r>
              <a:rPr lang="en-US" sz="2000" dirty="0" smtClean="0">
                <a:solidFill>
                  <a:srgbClr val="000000"/>
                </a:solidFill>
                <a:latin typeface="Calibri" pitchFamily="34" charset="0"/>
                <a:cs typeface="Calibri" pitchFamily="34" charset="0"/>
              </a:rPr>
              <a:t>Phonics assessments </a:t>
            </a:r>
            <a:endParaRPr lang="en-US" sz="2000" dirty="0">
              <a:solidFill>
                <a:srgbClr val="000000"/>
              </a:solidFill>
              <a:latin typeface="Calibri" pitchFamily="34" charset="0"/>
              <a:cs typeface="Calibri" pitchFamily="34" charset="0"/>
            </a:endParaRPr>
          </a:p>
        </p:txBody>
      </p:sp>
      <p:cxnSp>
        <p:nvCxnSpPr>
          <p:cNvPr id="5" name="Straight Arrow Connector 4"/>
          <p:cNvCxnSpPr/>
          <p:nvPr/>
        </p:nvCxnSpPr>
        <p:spPr bwMode="auto">
          <a:xfrm>
            <a:off x="1591574" y="4579937"/>
            <a:ext cx="0" cy="1163435"/>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a:off x="2734574" y="4350537"/>
            <a:ext cx="1027981" cy="1315528"/>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3655443" y="5638696"/>
            <a:ext cx="2608053" cy="707886"/>
          </a:xfrm>
          <a:prstGeom prst="rect">
            <a:avLst/>
          </a:prstGeom>
          <a:solidFill>
            <a:srgbClr val="FFFF00"/>
          </a:solidFill>
          <a:ln w="9525">
            <a:solidFill>
              <a:schemeClr val="tx1"/>
            </a:solidFill>
          </a:ln>
        </p:spPr>
        <p:txBody>
          <a:bodyPr wrap="square" rtlCol="0">
            <a:spAutoFit/>
          </a:bodyPr>
          <a:lstStyle/>
          <a:p>
            <a:pPr algn="ctr" fontAlgn="base">
              <a:spcBef>
                <a:spcPct val="0"/>
              </a:spcBef>
              <a:spcAft>
                <a:spcPct val="0"/>
              </a:spcAft>
            </a:pPr>
            <a:r>
              <a:rPr lang="en-US" sz="2000" dirty="0" smtClean="0">
                <a:solidFill>
                  <a:srgbClr val="000000"/>
                </a:solidFill>
                <a:latin typeface="Calibri" pitchFamily="34" charset="0"/>
                <a:cs typeface="Calibri" pitchFamily="34" charset="0"/>
              </a:rPr>
              <a:t>List of errors from error analysis</a:t>
            </a:r>
            <a:endParaRPr lang="en-US" sz="2000" dirty="0">
              <a:solidFill>
                <a:srgbClr val="000000"/>
              </a:solidFill>
              <a:latin typeface="Calibri" pitchFamily="34" charset="0"/>
              <a:cs typeface="Calibri" pitchFamily="34" charset="0"/>
            </a:endParaRPr>
          </a:p>
        </p:txBody>
      </p:sp>
      <p:cxnSp>
        <p:nvCxnSpPr>
          <p:cNvPr id="22" name="Straight Arrow Connector 21"/>
          <p:cNvCxnSpPr/>
          <p:nvPr/>
        </p:nvCxnSpPr>
        <p:spPr bwMode="auto">
          <a:xfrm>
            <a:off x="3985403" y="4343400"/>
            <a:ext cx="548497" cy="1199917"/>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121" name="Straight Arrow Connector 1541120"/>
          <p:cNvCxnSpPr/>
          <p:nvPr/>
        </p:nvCxnSpPr>
        <p:spPr bwMode="auto">
          <a:xfrm flipH="1">
            <a:off x="5334000" y="4350537"/>
            <a:ext cx="381000" cy="119278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134" name="Straight Arrow Connector 1541133"/>
          <p:cNvCxnSpPr/>
          <p:nvPr/>
        </p:nvCxnSpPr>
        <p:spPr bwMode="auto">
          <a:xfrm>
            <a:off x="7649833" y="4350537"/>
            <a:ext cx="0" cy="1066800"/>
          </a:xfrm>
          <a:prstGeom prst="straightConnector1">
            <a:avLst/>
          </a:prstGeom>
          <a:noFill/>
          <a:ln w="2857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1136" name="TextBox 1541135"/>
          <p:cNvSpPr txBox="1"/>
          <p:nvPr/>
        </p:nvSpPr>
        <p:spPr>
          <a:xfrm>
            <a:off x="6830683" y="5543316"/>
            <a:ext cx="1638300" cy="646331"/>
          </a:xfrm>
          <a:prstGeom prst="rect">
            <a:avLst/>
          </a:prstGeom>
          <a:solidFill>
            <a:srgbClr val="FFFF00"/>
          </a:solidFill>
          <a:ln w="9525">
            <a:solidFill>
              <a:schemeClr val="tx1"/>
            </a:solidFill>
          </a:ln>
        </p:spPr>
        <p:txBody>
          <a:bodyPr wrap="square" rtlCol="0">
            <a:spAutoFit/>
          </a:bodyPr>
          <a:lstStyle/>
          <a:p>
            <a:pPr algn="ctr" fontAlgn="base">
              <a:spcBef>
                <a:spcPct val="0"/>
              </a:spcBef>
              <a:spcAft>
                <a:spcPct val="0"/>
              </a:spcAft>
            </a:pPr>
            <a:endParaRPr lang="en-US" sz="800" dirty="0" smtClean="0">
              <a:solidFill>
                <a:srgbClr val="000000"/>
              </a:solidFill>
              <a:latin typeface="Calibri" pitchFamily="34" charset="0"/>
              <a:cs typeface="Calibri" pitchFamily="34" charset="0"/>
            </a:endParaRPr>
          </a:p>
          <a:p>
            <a:pPr algn="ctr" fontAlgn="base">
              <a:spcBef>
                <a:spcPct val="0"/>
              </a:spcBef>
              <a:spcAft>
                <a:spcPct val="0"/>
              </a:spcAft>
            </a:pPr>
            <a:r>
              <a:rPr lang="en-US" sz="2000" dirty="0" smtClean="0">
                <a:solidFill>
                  <a:srgbClr val="000000"/>
                </a:solidFill>
                <a:latin typeface="Calibri" pitchFamily="34" charset="0"/>
                <a:cs typeface="Calibri" pitchFamily="34" charset="0"/>
              </a:rPr>
              <a:t>Error analysis</a:t>
            </a:r>
          </a:p>
          <a:p>
            <a:pPr algn="ctr" fontAlgn="base">
              <a:spcBef>
                <a:spcPct val="0"/>
              </a:spcBef>
              <a:spcAft>
                <a:spcPct val="0"/>
              </a:spcAft>
            </a:pPr>
            <a:endParaRPr lang="en-US" sz="800" dirty="0">
              <a:solidFill>
                <a:srgbClr val="000000"/>
              </a:solidFill>
              <a:latin typeface="Calibri" pitchFamily="34" charset="0"/>
              <a:cs typeface="Calibri" pitchFamily="34" charset="0"/>
            </a:endParaRPr>
          </a:p>
        </p:txBody>
      </p:sp>
      <p:sp>
        <p:nvSpPr>
          <p:cNvPr id="2" name="TextBox 1"/>
          <p:cNvSpPr txBox="1"/>
          <p:nvPr/>
        </p:nvSpPr>
        <p:spPr>
          <a:xfrm>
            <a:off x="1066800" y="1905000"/>
            <a:ext cx="6934200" cy="707886"/>
          </a:xfrm>
          <a:prstGeom prst="rect">
            <a:avLst/>
          </a:prstGeom>
          <a:noFill/>
          <a:ln w="25400">
            <a:solidFill>
              <a:schemeClr val="tx1"/>
            </a:solidFill>
          </a:ln>
        </p:spPr>
        <p:txBody>
          <a:bodyPr wrap="square" rtlCol="0">
            <a:spAutoFit/>
          </a:bodyPr>
          <a:lstStyle/>
          <a:p>
            <a:pPr algn="ctr"/>
            <a:r>
              <a:rPr lang="en-US" sz="4000" dirty="0" smtClean="0">
                <a:latin typeface="Calibri" panose="020F0502020204030204" pitchFamily="34" charset="0"/>
              </a:rPr>
              <a:t>Accuracy/Decoding Instruction</a:t>
            </a:r>
            <a:endParaRPr lang="en-US" sz="4000" dirty="0">
              <a:latin typeface="Calibri" panose="020F0502020204030204" pitchFamily="34" charset="0"/>
            </a:endParaRPr>
          </a:p>
        </p:txBody>
      </p:sp>
    </p:spTree>
    <p:extLst>
      <p:ext uri="{BB962C8B-B14F-4D97-AF65-F5344CB8AC3E}">
        <p14:creationId xmlns:p14="http://schemas.microsoft.com/office/powerpoint/2010/main" val="1113802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447800" y="457200"/>
            <a:ext cx="6248400" cy="1143000"/>
          </a:xfrm>
          <a:solidFill>
            <a:srgbClr val="ACCAFA"/>
          </a:solidFill>
          <a:ln w="25400">
            <a:solidFill>
              <a:schemeClr val="tx1"/>
            </a:solidFill>
          </a:ln>
        </p:spPr>
        <p:txBody>
          <a:bodyPr/>
          <a:lstStyle/>
          <a:p>
            <a:pPr eaLnBrk="1" hangingPunct="1"/>
            <a:r>
              <a:rPr lang="en-US" sz="6000" b="1" dirty="0" smtClean="0">
                <a:solidFill>
                  <a:schemeClr val="tx1"/>
                </a:solidFill>
                <a:latin typeface="Calibri" pitchFamily="34" charset="0"/>
              </a:rPr>
              <a:t>Housekeeping</a:t>
            </a:r>
          </a:p>
        </p:txBody>
      </p:sp>
      <p:sp>
        <p:nvSpPr>
          <p:cNvPr id="3" name="TextBox 2"/>
          <p:cNvSpPr txBox="1"/>
          <p:nvPr/>
        </p:nvSpPr>
        <p:spPr>
          <a:xfrm>
            <a:off x="2133600" y="2133600"/>
            <a:ext cx="4800600" cy="3662541"/>
          </a:xfrm>
          <a:prstGeom prst="rect">
            <a:avLst/>
          </a:prstGeom>
          <a:solidFill>
            <a:srgbClr val="ACCAFA"/>
          </a:solidFill>
          <a:ln w="25400">
            <a:solidFill>
              <a:schemeClr val="tx1"/>
            </a:solidFill>
          </a:ln>
        </p:spPr>
        <p:txBody>
          <a:bodyPr wrap="square" rtlCol="0">
            <a:spAutoFit/>
          </a:bodyPr>
          <a:lstStyle/>
          <a:p>
            <a:pPr algn="ctr"/>
            <a:endParaRPr lang="en-US" sz="1200" dirty="0" smtClean="0">
              <a:latin typeface="Calibri" panose="020F0502020204030204" pitchFamily="34" charset="0"/>
            </a:endParaRPr>
          </a:p>
          <a:p>
            <a:pPr algn="ctr"/>
            <a:r>
              <a:rPr lang="en-US" sz="3200" i="1" dirty="0" smtClean="0">
                <a:latin typeface="Calibri" panose="020F0502020204030204" pitchFamily="34" charset="0"/>
              </a:rPr>
              <a:t>Sharing Space</a:t>
            </a:r>
          </a:p>
          <a:p>
            <a:pPr algn="ctr"/>
            <a:endParaRPr lang="en-US" sz="1200" i="1" dirty="0" smtClean="0">
              <a:latin typeface="Calibri" panose="020F0502020204030204" pitchFamily="34" charset="0"/>
            </a:endParaRPr>
          </a:p>
          <a:p>
            <a:pPr algn="ctr"/>
            <a:r>
              <a:rPr lang="en-US" sz="3200" i="1" dirty="0" smtClean="0">
                <a:latin typeface="Calibri" panose="020F0502020204030204" pitchFamily="34" charset="0"/>
              </a:rPr>
              <a:t>Take Care of Your Needs</a:t>
            </a:r>
          </a:p>
          <a:p>
            <a:pPr algn="ctr"/>
            <a:endParaRPr lang="en-US" sz="1200" i="1" dirty="0" smtClean="0">
              <a:latin typeface="Calibri" panose="020F0502020204030204" pitchFamily="34" charset="0"/>
            </a:endParaRPr>
          </a:p>
          <a:p>
            <a:pPr algn="ctr"/>
            <a:r>
              <a:rPr lang="en-US" sz="3200" i="1" dirty="0" smtClean="0">
                <a:latin typeface="Calibri" panose="020F0502020204030204" pitchFamily="34" charset="0"/>
              </a:rPr>
              <a:t>Breaks and Lunch</a:t>
            </a:r>
          </a:p>
          <a:p>
            <a:pPr algn="ctr"/>
            <a:endParaRPr lang="en-US" sz="1200" i="1" dirty="0" smtClean="0">
              <a:latin typeface="Calibri" panose="020F0502020204030204" pitchFamily="34" charset="0"/>
            </a:endParaRPr>
          </a:p>
          <a:p>
            <a:pPr algn="ctr"/>
            <a:r>
              <a:rPr lang="en-US" sz="3200" i="1" dirty="0" smtClean="0">
                <a:latin typeface="Calibri" panose="020F0502020204030204" pitchFamily="34" charset="0"/>
              </a:rPr>
              <a:t>Cell Phone Use</a:t>
            </a:r>
          </a:p>
          <a:p>
            <a:pPr algn="ctr"/>
            <a:endParaRPr lang="en-US" sz="1200" i="1" dirty="0" smtClean="0">
              <a:latin typeface="Calibri" panose="020F0502020204030204" pitchFamily="34" charset="0"/>
            </a:endParaRPr>
          </a:p>
          <a:p>
            <a:pPr algn="ctr"/>
            <a:r>
              <a:rPr lang="en-US" sz="3200" i="1" dirty="0" smtClean="0">
                <a:latin typeface="Calibri" panose="020F0502020204030204" pitchFamily="34" charset="0"/>
              </a:rPr>
              <a:t>Respect the Group</a:t>
            </a:r>
          </a:p>
          <a:p>
            <a:pPr algn="ctr"/>
            <a:endParaRPr lang="en-US" sz="1200" dirty="0">
              <a:latin typeface="Calibri" panose="020F0502020204030204" pitchFamily="34" charset="0"/>
            </a:endParaRPr>
          </a:p>
        </p:txBody>
      </p:sp>
    </p:spTree>
    <p:extLst>
      <p:ext uri="{BB962C8B-B14F-4D97-AF65-F5344CB8AC3E}">
        <p14:creationId xmlns:p14="http://schemas.microsoft.com/office/powerpoint/2010/main" val="416727517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92708" cy="1203960"/>
          </a:xfrm>
          <a:solidFill>
            <a:schemeClr val="accent1"/>
          </a:solidFill>
          <a:ln w="25400">
            <a:solidFill>
              <a:schemeClr val="tx1"/>
            </a:solidFill>
          </a:ln>
        </p:spPr>
        <p:txBody>
          <a:bodyPr/>
          <a:lstStyle/>
          <a:p>
            <a:r>
              <a:rPr lang="en-US" b="1" dirty="0" smtClean="0">
                <a:solidFill>
                  <a:schemeClr val="tx1"/>
                </a:solidFill>
                <a:latin typeface="Calibri" pitchFamily="34" charset="0"/>
                <a:cs typeface="Calibri" pitchFamily="34" charset="0"/>
              </a:rPr>
              <a:t>Investigate Decoding Skills</a:t>
            </a:r>
            <a:endParaRPr lang="en-US" b="1" dirty="0">
              <a:solidFill>
                <a:schemeClr val="tx1"/>
              </a:solidFill>
              <a:latin typeface="Calibri" pitchFamily="34" charset="0"/>
              <a:cs typeface="Calibri" pitchFamily="34" charset="0"/>
            </a:endParaRPr>
          </a:p>
        </p:txBody>
      </p:sp>
      <p:sp>
        <p:nvSpPr>
          <p:cNvPr id="4" name="Text Placeholder 3"/>
          <p:cNvSpPr>
            <a:spLocks noGrp="1"/>
          </p:cNvSpPr>
          <p:nvPr>
            <p:ph type="body" sz="half" idx="2"/>
          </p:nvPr>
        </p:nvSpPr>
        <p:spPr>
          <a:xfrm>
            <a:off x="381001" y="2524661"/>
            <a:ext cx="7162799" cy="2781300"/>
          </a:xfrm>
        </p:spPr>
        <p:txBody>
          <a:bodyPr/>
          <a:lstStyle/>
          <a:p>
            <a:pPr>
              <a:buClr>
                <a:srgbClr val="0000FF"/>
              </a:buClr>
              <a:buFont typeface="Arial" pitchFamily="34" charset="0"/>
              <a:buChar char="•"/>
            </a:pPr>
            <a:r>
              <a:rPr lang="en-US" sz="2800" dirty="0" smtClean="0">
                <a:latin typeface="Calibri" pitchFamily="34" charset="0"/>
                <a:cs typeface="Calibri" pitchFamily="34" charset="0"/>
              </a:rPr>
              <a:t>Error analysis on Informal Reading Inventory </a:t>
            </a:r>
          </a:p>
          <a:p>
            <a:pPr marL="0" indent="0">
              <a:buClr>
                <a:srgbClr val="0000FF"/>
              </a:buClr>
              <a:buNone/>
            </a:pPr>
            <a:r>
              <a:rPr lang="en-US" sz="2800" dirty="0">
                <a:latin typeface="Calibri" pitchFamily="34" charset="0"/>
                <a:cs typeface="Calibri" pitchFamily="34" charset="0"/>
              </a:rPr>
              <a:t> </a:t>
            </a:r>
            <a:r>
              <a:rPr lang="en-US" sz="2800" dirty="0" smtClean="0">
                <a:latin typeface="Calibri" pitchFamily="34" charset="0"/>
                <a:cs typeface="Calibri" pitchFamily="34" charset="0"/>
              </a:rPr>
              <a:t>    (IRI) and/or ORF passages</a:t>
            </a:r>
          </a:p>
          <a:p>
            <a:pPr>
              <a:buClr>
                <a:srgbClr val="0000FF"/>
              </a:buClr>
              <a:buFont typeface="Arial" pitchFamily="34" charset="0"/>
              <a:buChar char="•"/>
            </a:pPr>
            <a:endParaRPr lang="en-US" sz="2800" dirty="0">
              <a:latin typeface="Calibri" pitchFamily="34" charset="0"/>
              <a:cs typeface="Calibri" pitchFamily="34" charset="0"/>
            </a:endParaRPr>
          </a:p>
          <a:p>
            <a:pPr>
              <a:buClr>
                <a:srgbClr val="0000FF"/>
              </a:buClr>
              <a:buFont typeface="Arial" pitchFamily="34" charset="0"/>
              <a:buChar char="•"/>
            </a:pPr>
            <a:r>
              <a:rPr lang="en-US" sz="2800" b="1" i="1" dirty="0" smtClean="0">
                <a:solidFill>
                  <a:srgbClr val="0000FF"/>
                </a:solidFill>
                <a:latin typeface="Calibri" pitchFamily="34" charset="0"/>
                <a:cs typeface="Calibri" pitchFamily="34" charset="0"/>
              </a:rPr>
              <a:t>Quick Phonics Screener – QPS</a:t>
            </a:r>
          </a:p>
          <a:p>
            <a:pPr marL="0" indent="0">
              <a:buClr>
                <a:srgbClr val="0000FF"/>
              </a:buClr>
              <a:buNone/>
            </a:pPr>
            <a:r>
              <a:rPr lang="en-US" sz="2800" dirty="0">
                <a:latin typeface="Calibri" pitchFamily="34" charset="0"/>
                <a:cs typeface="Calibri" pitchFamily="34" charset="0"/>
              </a:rPr>
              <a:t> </a:t>
            </a:r>
            <a:r>
              <a:rPr lang="en-US" sz="2800" dirty="0" smtClean="0">
                <a:latin typeface="Calibri" pitchFamily="34" charset="0"/>
                <a:cs typeface="Calibri" pitchFamily="34" charset="0"/>
              </a:rPr>
              <a:t>     Stand alone phonics/decoding assessment      </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81000"/>
            <a:ext cx="1448001" cy="214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94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0123" y="363914"/>
            <a:ext cx="6202679" cy="769441"/>
          </a:xfrm>
          <a:prstGeom prst="rect">
            <a:avLst/>
          </a:prstGeom>
          <a:solidFill>
            <a:schemeClr val="accent1"/>
          </a:solidFill>
          <a:ln w="25400">
            <a:solidFill>
              <a:schemeClr val="tx1"/>
            </a:solidFill>
          </a:ln>
        </p:spPr>
        <p:txBody>
          <a:bodyPr wrap="square" rtlCol="0">
            <a:spAutoFit/>
          </a:bodyPr>
          <a:lstStyle/>
          <a:p>
            <a:pPr algn="ctr"/>
            <a:r>
              <a:rPr lang="en-US" sz="4400" b="1" dirty="0" smtClean="0">
                <a:latin typeface="Calibri" pitchFamily="34" charset="0"/>
                <a:cs typeface="Calibri" pitchFamily="34" charset="0"/>
              </a:rPr>
              <a:t>Possible Assessments</a:t>
            </a:r>
            <a:endParaRPr lang="en-US" sz="4400" b="1" dirty="0">
              <a:latin typeface="Calibri" pitchFamily="34" charset="0"/>
              <a:cs typeface="Calibri" pitchFamily="34" charset="0"/>
            </a:endParaRPr>
          </a:p>
        </p:txBody>
      </p:sp>
      <p:sp>
        <p:nvSpPr>
          <p:cNvPr id="3" name="TextBox 2"/>
          <p:cNvSpPr txBox="1"/>
          <p:nvPr/>
        </p:nvSpPr>
        <p:spPr>
          <a:xfrm>
            <a:off x="1480123" y="1404146"/>
            <a:ext cx="6202680" cy="4924425"/>
          </a:xfrm>
          <a:prstGeom prst="rect">
            <a:avLst/>
          </a:prstGeom>
          <a:noFill/>
          <a:ln w="25400">
            <a:solidFill>
              <a:schemeClr val="tx1"/>
            </a:solidFill>
          </a:ln>
        </p:spPr>
        <p:txBody>
          <a:bodyPr wrap="square" rtlCol="0">
            <a:spAutoFit/>
          </a:bodyPr>
          <a:lstStyle/>
          <a:p>
            <a:pPr algn="ctr"/>
            <a:endParaRPr lang="en-US" sz="1400" dirty="0" smtClean="0">
              <a:solidFill>
                <a:srgbClr val="000000"/>
              </a:solidFill>
              <a:latin typeface="Calibri" pitchFamily="34" charset="0"/>
              <a:cs typeface="Calibri" pitchFamily="34" charset="0"/>
            </a:endParaRPr>
          </a:p>
          <a:p>
            <a:pPr algn="ctr"/>
            <a:r>
              <a:rPr lang="en-US" sz="2400" b="1" dirty="0" smtClean="0">
                <a:latin typeface="Calibri" pitchFamily="34" charset="0"/>
                <a:cs typeface="Calibri" pitchFamily="34" charset="0"/>
              </a:rPr>
              <a:t>IRI/Informal Reading Inventory/DRA/WRAP</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QPS/Quick Phonics Screener</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DSA/Developmental Spelling  Analysis</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ORF/Oral Reading Fluency</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NWF/Nonsense Word Fluency</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PSF/Phoneme Segmentation Fluency</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Writing Sample</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Sight Word Recognition</a:t>
            </a:r>
          </a:p>
          <a:p>
            <a:pPr algn="ctr"/>
            <a:endParaRPr lang="en-US" sz="800" b="1" dirty="0" smtClean="0">
              <a:latin typeface="Calibri" pitchFamily="34" charset="0"/>
              <a:cs typeface="Calibri" pitchFamily="34" charset="0"/>
            </a:endParaRPr>
          </a:p>
          <a:p>
            <a:pPr algn="ctr"/>
            <a:r>
              <a:rPr lang="en-US" sz="2400" b="1" dirty="0" smtClean="0">
                <a:latin typeface="Calibri" pitchFamily="34" charset="0"/>
                <a:cs typeface="Calibri" pitchFamily="34" charset="0"/>
              </a:rPr>
              <a:t>CSA/Comprehension Strategy Assessment </a:t>
            </a:r>
            <a:endParaRPr lang="en-US" sz="2400" b="1" dirty="0" smtClean="0">
              <a:solidFill>
                <a:srgbClr val="000000"/>
              </a:solidFill>
              <a:latin typeface="Calibri" pitchFamily="34" charset="0"/>
              <a:cs typeface="Calibri" pitchFamily="34" charset="0"/>
            </a:endParaRPr>
          </a:p>
          <a:p>
            <a:pPr algn="ctr"/>
            <a:endParaRPr lang="en-US" sz="2000" dirty="0" smtClean="0">
              <a:latin typeface="Calibri" pitchFamily="34" charset="0"/>
              <a:cs typeface="Calibri" pitchFamily="34" charset="0"/>
            </a:endParaRPr>
          </a:p>
        </p:txBody>
      </p:sp>
    </p:spTree>
    <p:extLst>
      <p:ext uri="{BB962C8B-B14F-4D97-AF65-F5344CB8AC3E}">
        <p14:creationId xmlns:p14="http://schemas.microsoft.com/office/powerpoint/2010/main" val="1454580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381000"/>
            <a:ext cx="5791200" cy="990600"/>
          </a:xfrm>
          <a:prstGeom prst="rect">
            <a:avLst/>
          </a:prstGeom>
          <a:solidFill>
            <a:schemeClr val="accent1"/>
          </a:solidFill>
          <a:ln w="25400">
            <a:solidFill>
              <a:schemeClr val="tx1"/>
            </a:solidFill>
          </a:ln>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chemeClr val="tx1"/>
                </a:solidFill>
                <a:latin typeface="Calibri" pitchFamily="34" charset="0"/>
              </a:rPr>
              <a:t>The Five Big Ideas</a:t>
            </a:r>
            <a:endParaRPr lang="en-US" b="1" i="1" kern="0" dirty="0">
              <a:solidFill>
                <a:schemeClr val="tx1"/>
              </a:solidFill>
              <a:latin typeface="Calibri" pitchFamily="34" charset="0"/>
            </a:endParaRPr>
          </a:p>
        </p:txBody>
      </p:sp>
      <p:sp>
        <p:nvSpPr>
          <p:cNvPr id="7" name="TextBox 6"/>
          <p:cNvSpPr txBox="1"/>
          <p:nvPr/>
        </p:nvSpPr>
        <p:spPr>
          <a:xfrm>
            <a:off x="1066800" y="1752600"/>
            <a:ext cx="6858000" cy="4431983"/>
          </a:xfrm>
          <a:prstGeom prst="rect">
            <a:avLst/>
          </a:prstGeom>
          <a:noFill/>
          <a:ln w="25400">
            <a:solidFill>
              <a:schemeClr val="tx1"/>
            </a:solidFill>
          </a:ln>
        </p:spPr>
        <p:txBody>
          <a:bodyPr wrap="square" rtlCol="0">
            <a:spAutoFit/>
          </a:bodyPr>
          <a:lstStyle/>
          <a:p>
            <a:pPr algn="ctr"/>
            <a:endParaRPr lang="en-US" sz="1000" b="1" u="sng" dirty="0" smtClean="0">
              <a:solidFill>
                <a:srgbClr val="C00000"/>
              </a:solidFill>
              <a:latin typeface="Calibri" panose="020F0502020204030204" pitchFamily="34" charset="0"/>
            </a:endParaRPr>
          </a:p>
          <a:p>
            <a:pPr algn="ctr"/>
            <a:r>
              <a:rPr lang="en-US" sz="2800" b="1" u="sng" dirty="0" smtClean="0">
                <a:solidFill>
                  <a:srgbClr val="C00000"/>
                </a:solidFill>
                <a:latin typeface="Calibri" panose="020F0502020204030204" pitchFamily="34" charset="0"/>
              </a:rPr>
              <a:t>Phonemic Awareness</a:t>
            </a:r>
          </a:p>
          <a:p>
            <a:pPr algn="ctr"/>
            <a:endParaRPr lang="en-US" sz="1000" u="sng" dirty="0" smtClean="0">
              <a:solidFill>
                <a:schemeClr val="tx1"/>
              </a:solidFill>
              <a:latin typeface="Calibri" panose="020F0502020204030204" pitchFamily="34" charset="0"/>
            </a:endParaRPr>
          </a:p>
          <a:p>
            <a:pPr algn="ctr"/>
            <a:r>
              <a:rPr lang="en-US" sz="2800" dirty="0" smtClean="0">
                <a:solidFill>
                  <a:schemeClr val="tx1"/>
                </a:solidFill>
                <a:latin typeface="Calibri" panose="020F0502020204030204" pitchFamily="34" charset="0"/>
              </a:rPr>
              <a:t>Detecting Rhymes</a:t>
            </a:r>
            <a:endParaRPr lang="en-US" sz="800" dirty="0" smtClean="0">
              <a:solidFill>
                <a:schemeClr val="tx1"/>
              </a:solidFill>
              <a:latin typeface="Calibri" panose="020F0502020204030204" pitchFamily="34" charset="0"/>
            </a:endParaRPr>
          </a:p>
          <a:p>
            <a:pPr algn="ctr"/>
            <a:r>
              <a:rPr lang="en-US" sz="2800" dirty="0" smtClean="0">
                <a:solidFill>
                  <a:schemeClr val="tx1"/>
                </a:solidFill>
                <a:latin typeface="Calibri" panose="020F0502020204030204" pitchFamily="34" charset="0"/>
              </a:rPr>
              <a:t>Counting Syllables</a:t>
            </a:r>
            <a:endParaRPr lang="en-US" sz="800" dirty="0" smtClean="0">
              <a:solidFill>
                <a:schemeClr val="tx1"/>
              </a:solidFill>
              <a:latin typeface="Calibri" panose="020F0502020204030204" pitchFamily="34" charset="0"/>
            </a:endParaRPr>
          </a:p>
          <a:p>
            <a:pPr algn="ctr"/>
            <a:r>
              <a:rPr lang="en-US" sz="2800" dirty="0" smtClean="0">
                <a:solidFill>
                  <a:schemeClr val="tx1"/>
                </a:solidFill>
                <a:latin typeface="Calibri" panose="020F0502020204030204" pitchFamily="34" charset="0"/>
              </a:rPr>
              <a:t>Matching Initial Sounds</a:t>
            </a:r>
            <a:endParaRPr lang="en-US" sz="800" dirty="0" smtClean="0">
              <a:solidFill>
                <a:schemeClr val="tx1"/>
              </a:solidFill>
              <a:latin typeface="Calibri" panose="020F0502020204030204" pitchFamily="34" charset="0"/>
            </a:endParaRPr>
          </a:p>
          <a:p>
            <a:pPr algn="ctr"/>
            <a:r>
              <a:rPr lang="en-US" sz="2800" dirty="0" smtClean="0">
                <a:solidFill>
                  <a:schemeClr val="tx1"/>
                </a:solidFill>
                <a:latin typeface="Calibri" panose="020F0502020204030204" pitchFamily="34" charset="0"/>
              </a:rPr>
              <a:t>Comparing Word Lengths</a:t>
            </a:r>
            <a:endParaRPr lang="en-US" sz="800" dirty="0" smtClean="0">
              <a:solidFill>
                <a:schemeClr val="tx1"/>
              </a:solidFill>
              <a:latin typeface="Calibri" panose="020F0502020204030204" pitchFamily="34" charset="0"/>
            </a:endParaRPr>
          </a:p>
          <a:p>
            <a:pPr algn="ctr"/>
            <a:r>
              <a:rPr lang="en-US" sz="2800" dirty="0" smtClean="0">
                <a:solidFill>
                  <a:schemeClr val="tx1"/>
                </a:solidFill>
                <a:latin typeface="Calibri" panose="020F0502020204030204" pitchFamily="34" charset="0"/>
              </a:rPr>
              <a:t>Representing Phonemes with Letters</a:t>
            </a:r>
          </a:p>
          <a:p>
            <a:pPr algn="ctr"/>
            <a:endParaRPr lang="en-US" dirty="0" smtClean="0">
              <a:solidFill>
                <a:schemeClr val="tx1"/>
              </a:solidFill>
              <a:latin typeface="Calibri" panose="020F0502020204030204" pitchFamily="34" charset="0"/>
            </a:endParaRPr>
          </a:p>
          <a:p>
            <a:pPr algn="ctr"/>
            <a:r>
              <a:rPr lang="en-US" sz="2800" b="1" u="sng" dirty="0" smtClean="0">
                <a:solidFill>
                  <a:srgbClr val="C00000"/>
                </a:solidFill>
                <a:latin typeface="Calibri" panose="020F0502020204030204" pitchFamily="34" charset="0"/>
              </a:rPr>
              <a:t>Phonics</a:t>
            </a:r>
          </a:p>
          <a:p>
            <a:pPr algn="ctr"/>
            <a:endParaRPr lang="en-US" sz="1000" dirty="0">
              <a:latin typeface="Calibri" panose="020F0502020204030204" pitchFamily="34" charset="0"/>
            </a:endParaRPr>
          </a:p>
          <a:p>
            <a:pPr algn="ctr"/>
            <a:r>
              <a:rPr lang="en-US" sz="2800" dirty="0">
                <a:latin typeface="Calibri" panose="020F0502020204030204" pitchFamily="34" charset="0"/>
              </a:rPr>
              <a:t>QPS-Quick Phonics </a:t>
            </a:r>
            <a:r>
              <a:rPr lang="en-US" sz="2800" dirty="0" smtClean="0">
                <a:latin typeface="Calibri" panose="020F0502020204030204" pitchFamily="34" charset="0"/>
              </a:rPr>
              <a:t>Screener</a:t>
            </a:r>
          </a:p>
          <a:p>
            <a:pPr algn="ctr"/>
            <a:endParaRPr lang="en-US" sz="1000" dirty="0">
              <a:latin typeface="Calibri" panose="020F0502020204030204" pitchFamily="34" charset="0"/>
            </a:endParaRPr>
          </a:p>
        </p:txBody>
      </p:sp>
    </p:spTree>
    <p:extLst>
      <p:ext uri="{BB962C8B-B14F-4D97-AF65-F5344CB8AC3E}">
        <p14:creationId xmlns:p14="http://schemas.microsoft.com/office/powerpoint/2010/main" val="3851386817"/>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600200" y="533400"/>
            <a:ext cx="5791200" cy="990600"/>
          </a:xfrm>
          <a:prstGeom prst="rect">
            <a:avLst/>
          </a:prstGeom>
          <a:solidFill>
            <a:srgbClr val="99CCFF"/>
          </a:solidFill>
          <a:ln w="25400">
            <a:solidFill>
              <a:schemeClr val="tx1"/>
            </a:solidFill>
          </a:ln>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chemeClr val="tx1"/>
                </a:solidFill>
                <a:latin typeface="Calibri" pitchFamily="34" charset="0"/>
              </a:rPr>
              <a:t>The Five Big Ideas</a:t>
            </a:r>
            <a:endParaRPr lang="en-US" b="1" i="1" kern="0" dirty="0">
              <a:solidFill>
                <a:schemeClr val="tx1"/>
              </a:solidFill>
              <a:latin typeface="Calibri" pitchFamily="34" charset="0"/>
            </a:endParaRPr>
          </a:p>
        </p:txBody>
      </p:sp>
      <p:sp>
        <p:nvSpPr>
          <p:cNvPr id="7" name="TextBox 6"/>
          <p:cNvSpPr txBox="1"/>
          <p:nvPr/>
        </p:nvSpPr>
        <p:spPr>
          <a:xfrm>
            <a:off x="784860" y="1880858"/>
            <a:ext cx="7543800" cy="4555093"/>
          </a:xfrm>
          <a:prstGeom prst="rect">
            <a:avLst/>
          </a:prstGeom>
          <a:noFill/>
          <a:ln w="25400">
            <a:solidFill>
              <a:schemeClr val="tx1"/>
            </a:solidFill>
          </a:ln>
        </p:spPr>
        <p:txBody>
          <a:bodyPr wrap="square" rtlCol="0">
            <a:spAutoFit/>
          </a:bodyPr>
          <a:lstStyle/>
          <a:p>
            <a:pPr algn="ctr"/>
            <a:endParaRPr lang="en-US" sz="1000" b="1" u="sng" dirty="0" smtClean="0">
              <a:solidFill>
                <a:srgbClr val="C00000"/>
              </a:solidFill>
              <a:latin typeface="Calibri" panose="020F0502020204030204" pitchFamily="34" charset="0"/>
            </a:endParaRPr>
          </a:p>
          <a:p>
            <a:pPr algn="ctr"/>
            <a:r>
              <a:rPr lang="en-US" sz="2800" b="1" u="sng" dirty="0" smtClean="0">
                <a:solidFill>
                  <a:srgbClr val="C00000"/>
                </a:solidFill>
                <a:latin typeface="Calibri" panose="020F0502020204030204" pitchFamily="34" charset="0"/>
              </a:rPr>
              <a:t>Fluency</a:t>
            </a:r>
          </a:p>
          <a:p>
            <a:endParaRPr lang="en-US" sz="800" u="sng" dirty="0">
              <a:latin typeface="Calibri" panose="020F0502020204030204" pitchFamily="34" charset="0"/>
            </a:endParaRPr>
          </a:p>
          <a:p>
            <a:r>
              <a:rPr lang="en-US" sz="2800" i="1" dirty="0" smtClean="0">
                <a:latin typeface="Calibri" panose="020F0502020204030204" pitchFamily="34" charset="0"/>
              </a:rPr>
              <a:t>	</a:t>
            </a:r>
            <a:r>
              <a:rPr lang="en-US" sz="2800" i="1" u="sng" dirty="0" smtClean="0">
                <a:latin typeface="Calibri" panose="020F0502020204030204" pitchFamily="34" charset="0"/>
              </a:rPr>
              <a:t>Reading Rate</a:t>
            </a:r>
            <a:r>
              <a:rPr lang="en-US" sz="2800" i="1" dirty="0" smtClean="0">
                <a:latin typeface="Calibri" panose="020F0502020204030204" pitchFamily="34" charset="0"/>
              </a:rPr>
              <a:t>     		</a:t>
            </a:r>
            <a:r>
              <a:rPr lang="en-US" sz="2800" i="1" u="sng" dirty="0" smtClean="0">
                <a:latin typeface="Calibri" panose="020F0502020204030204" pitchFamily="34" charset="0"/>
              </a:rPr>
              <a:t>Fluency Rubrics</a:t>
            </a:r>
          </a:p>
          <a:p>
            <a:r>
              <a:rPr lang="en-US" sz="2800" dirty="0" smtClean="0">
                <a:latin typeface="Calibri" panose="020F0502020204030204" pitchFamily="34" charset="0"/>
              </a:rPr>
              <a:t>	Accuracy                 		Descriptive</a:t>
            </a:r>
          </a:p>
          <a:p>
            <a:r>
              <a:rPr lang="en-US" sz="2800" dirty="0" smtClean="0">
                <a:latin typeface="Calibri" panose="020F0502020204030204" pitchFamily="34" charset="0"/>
              </a:rPr>
              <a:t>	Speed				Rating </a:t>
            </a:r>
            <a:r>
              <a:rPr lang="en-US" sz="2800" dirty="0">
                <a:latin typeface="Calibri" panose="020F0502020204030204" pitchFamily="34" charset="0"/>
              </a:rPr>
              <a:t>Scale</a:t>
            </a:r>
          </a:p>
          <a:p>
            <a:pPr algn="ctr"/>
            <a:endParaRPr lang="en-US" sz="2800" dirty="0">
              <a:latin typeface="Calibri" panose="020F0502020204030204" pitchFamily="34" charset="0"/>
            </a:endParaRPr>
          </a:p>
          <a:p>
            <a:pPr algn="ctr"/>
            <a:endParaRPr lang="en-US" sz="2800" dirty="0">
              <a:latin typeface="Calibri" panose="020F0502020204030204" pitchFamily="34" charset="0"/>
            </a:endParaRPr>
          </a:p>
          <a:p>
            <a:pPr algn="ctr" fontAlgn="base">
              <a:spcBef>
                <a:spcPct val="0"/>
              </a:spcBef>
              <a:spcAft>
                <a:spcPct val="0"/>
              </a:spcAft>
              <a:buClr>
                <a:srgbClr val="3333FF"/>
              </a:buClr>
            </a:pPr>
            <a:r>
              <a:rPr lang="en-US" sz="2800" dirty="0">
                <a:solidFill>
                  <a:srgbClr val="000000"/>
                </a:solidFill>
                <a:latin typeface="Calibri" pitchFamily="34" charset="0"/>
              </a:rPr>
              <a:t>NAEP’s Oral </a:t>
            </a:r>
            <a:r>
              <a:rPr lang="en-US" sz="2800" dirty="0" smtClean="0">
                <a:solidFill>
                  <a:srgbClr val="000000"/>
                </a:solidFill>
                <a:latin typeface="Calibri" pitchFamily="34" charset="0"/>
              </a:rPr>
              <a:t>Reading Fluency </a:t>
            </a:r>
            <a:r>
              <a:rPr lang="en-US" sz="2800" dirty="0">
                <a:solidFill>
                  <a:srgbClr val="000000"/>
                </a:solidFill>
                <a:latin typeface="Calibri" pitchFamily="34" charset="0"/>
              </a:rPr>
              <a:t>Scale</a:t>
            </a:r>
          </a:p>
          <a:p>
            <a:pPr algn="ctr" fontAlgn="base">
              <a:spcBef>
                <a:spcPct val="0"/>
              </a:spcBef>
              <a:spcAft>
                <a:spcPct val="0"/>
              </a:spcAft>
              <a:buClr>
                <a:srgbClr val="3333FF"/>
              </a:buClr>
            </a:pPr>
            <a:endParaRPr lang="en-US" sz="1000" dirty="0">
              <a:solidFill>
                <a:srgbClr val="000000"/>
              </a:solidFill>
              <a:latin typeface="Calibri" pitchFamily="34" charset="0"/>
            </a:endParaRPr>
          </a:p>
          <a:p>
            <a:pPr algn="ctr" fontAlgn="base">
              <a:spcBef>
                <a:spcPct val="0"/>
              </a:spcBef>
              <a:spcAft>
                <a:spcPct val="0"/>
              </a:spcAft>
              <a:buClr>
                <a:srgbClr val="3333FF"/>
              </a:buClr>
            </a:pPr>
            <a:r>
              <a:rPr lang="en-US" sz="2800" dirty="0">
                <a:solidFill>
                  <a:srgbClr val="000000"/>
                </a:solidFill>
                <a:latin typeface="Calibri" pitchFamily="34" charset="0"/>
              </a:rPr>
              <a:t>Multidimensional Fluency Scale</a:t>
            </a:r>
          </a:p>
          <a:p>
            <a:pPr algn="ctr"/>
            <a:endParaRPr lang="en-US" sz="2800" dirty="0" smtClean="0">
              <a:latin typeface="Calibri" panose="020F0502020204030204" pitchFamily="34" charset="0"/>
            </a:endParaRPr>
          </a:p>
          <a:p>
            <a:pPr algn="ctr"/>
            <a:endParaRPr lang="en-US" sz="1000" dirty="0">
              <a:latin typeface="Calibri" panose="020F0502020204030204" pitchFamily="34" charset="0"/>
            </a:endParaRPr>
          </a:p>
        </p:txBody>
      </p:sp>
    </p:spTree>
    <p:extLst>
      <p:ext uri="{BB962C8B-B14F-4D97-AF65-F5344CB8AC3E}">
        <p14:creationId xmlns:p14="http://schemas.microsoft.com/office/powerpoint/2010/main" val="1497669651"/>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84960" y="304800"/>
            <a:ext cx="5791200" cy="990600"/>
          </a:xfrm>
          <a:prstGeom prst="rect">
            <a:avLst/>
          </a:prstGeom>
          <a:solidFill>
            <a:schemeClr val="accent1"/>
          </a:solidFill>
          <a:ln w="25400">
            <a:solidFill>
              <a:schemeClr val="tx1"/>
            </a:solidFill>
          </a:ln>
          <a:effectLs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b="1" kern="0" dirty="0" smtClean="0">
                <a:solidFill>
                  <a:schemeClr val="tx1"/>
                </a:solidFill>
                <a:latin typeface="Calibri" pitchFamily="34" charset="0"/>
              </a:rPr>
              <a:t>The Five Big Ideas</a:t>
            </a:r>
            <a:endParaRPr lang="en-US" b="1" i="1" kern="0" dirty="0">
              <a:solidFill>
                <a:schemeClr val="tx1"/>
              </a:solidFill>
              <a:latin typeface="Calibri" pitchFamily="34" charset="0"/>
            </a:endParaRPr>
          </a:p>
        </p:txBody>
      </p:sp>
      <p:sp>
        <p:nvSpPr>
          <p:cNvPr id="7" name="TextBox 6"/>
          <p:cNvSpPr txBox="1"/>
          <p:nvPr/>
        </p:nvSpPr>
        <p:spPr>
          <a:xfrm>
            <a:off x="1470660" y="1564243"/>
            <a:ext cx="6019800" cy="4985980"/>
          </a:xfrm>
          <a:prstGeom prst="rect">
            <a:avLst/>
          </a:prstGeom>
          <a:noFill/>
          <a:ln w="25400">
            <a:solidFill>
              <a:schemeClr val="tx1"/>
            </a:solidFill>
          </a:ln>
        </p:spPr>
        <p:txBody>
          <a:bodyPr wrap="square" rtlCol="0">
            <a:spAutoFit/>
          </a:bodyPr>
          <a:lstStyle/>
          <a:p>
            <a:pPr algn="ctr"/>
            <a:endParaRPr lang="en-US" sz="1000" b="1" u="sng" dirty="0" smtClean="0">
              <a:solidFill>
                <a:srgbClr val="C00000"/>
              </a:solidFill>
              <a:latin typeface="Calibri" panose="020F0502020204030204" pitchFamily="34" charset="0"/>
            </a:endParaRPr>
          </a:p>
          <a:p>
            <a:pPr algn="ctr"/>
            <a:r>
              <a:rPr lang="en-US" sz="2800" b="1" u="sng" dirty="0" smtClean="0">
                <a:solidFill>
                  <a:srgbClr val="C00000"/>
                </a:solidFill>
                <a:latin typeface="Calibri" panose="020F0502020204030204" pitchFamily="34" charset="0"/>
              </a:rPr>
              <a:t>Vocabulary</a:t>
            </a:r>
          </a:p>
          <a:p>
            <a:pPr algn="ctr"/>
            <a:r>
              <a:rPr lang="en-US" sz="2800" dirty="0" smtClean="0">
                <a:latin typeface="Calibri" panose="020F0502020204030204" pitchFamily="34" charset="0"/>
              </a:rPr>
              <a:t>San Diego Quick Assessment</a:t>
            </a:r>
          </a:p>
          <a:p>
            <a:pPr algn="ctr"/>
            <a:r>
              <a:rPr lang="en-US" sz="2800" dirty="0">
                <a:latin typeface="Calibri" panose="020F0502020204030204" pitchFamily="34" charset="0"/>
              </a:rPr>
              <a:t>Harris and Jacobson Word List</a:t>
            </a:r>
          </a:p>
          <a:p>
            <a:pPr algn="ctr"/>
            <a:r>
              <a:rPr lang="en-US" sz="2800" dirty="0" smtClean="0">
                <a:latin typeface="Calibri" panose="020F0502020204030204" pitchFamily="34" charset="0"/>
              </a:rPr>
              <a:t>Fluency Phrases</a:t>
            </a:r>
            <a:endParaRPr lang="en-US" sz="800" dirty="0">
              <a:latin typeface="Calibri" panose="020F0502020204030204" pitchFamily="34" charset="0"/>
            </a:endParaRPr>
          </a:p>
          <a:p>
            <a:pPr algn="ctr"/>
            <a:r>
              <a:rPr lang="en-US" sz="2800" dirty="0" smtClean="0">
                <a:latin typeface="Calibri" panose="020F0502020204030204" pitchFamily="34" charset="0"/>
              </a:rPr>
              <a:t>Fry Sight Word List</a:t>
            </a:r>
          </a:p>
          <a:p>
            <a:pPr algn="ctr"/>
            <a:endParaRPr lang="en-US" dirty="0">
              <a:latin typeface="Calibri" panose="020F0502020204030204" pitchFamily="34" charset="0"/>
            </a:endParaRPr>
          </a:p>
          <a:p>
            <a:pPr algn="ctr"/>
            <a:r>
              <a:rPr lang="en-US" sz="2800" u="sng" dirty="0" smtClean="0">
                <a:solidFill>
                  <a:srgbClr val="C00000"/>
                </a:solidFill>
                <a:latin typeface="Calibri" panose="020F0502020204030204" pitchFamily="34" charset="0"/>
              </a:rPr>
              <a:t>Comprehension</a:t>
            </a:r>
          </a:p>
          <a:p>
            <a:pPr algn="ctr"/>
            <a:r>
              <a:rPr lang="en-US" sz="2800" dirty="0" smtClean="0">
                <a:latin typeface="Calibri" panose="020F0502020204030204" pitchFamily="34" charset="0"/>
              </a:rPr>
              <a:t>DIBELS ORF/Retell</a:t>
            </a:r>
          </a:p>
          <a:p>
            <a:pPr algn="ctr"/>
            <a:r>
              <a:rPr lang="en-US" sz="2800" dirty="0" smtClean="0">
                <a:latin typeface="Calibri" panose="020F0502020204030204" pitchFamily="34" charset="0"/>
              </a:rPr>
              <a:t>DRA/WRAP</a:t>
            </a:r>
          </a:p>
          <a:p>
            <a:pPr algn="ctr"/>
            <a:r>
              <a:rPr lang="en-US" sz="2800" dirty="0" smtClean="0">
                <a:latin typeface="Calibri" panose="020F0502020204030204" pitchFamily="34" charset="0"/>
              </a:rPr>
              <a:t>3 Minute Reading Assessment</a:t>
            </a:r>
          </a:p>
          <a:p>
            <a:pPr algn="ctr"/>
            <a:r>
              <a:rPr lang="en-US" sz="2800" dirty="0" smtClean="0">
                <a:latin typeface="Calibri" panose="020F0502020204030204" pitchFamily="34" charset="0"/>
              </a:rPr>
              <a:t>Questioning</a:t>
            </a:r>
          </a:p>
        </p:txBody>
      </p:sp>
    </p:spTree>
    <p:extLst>
      <p:ext uri="{BB962C8B-B14F-4D97-AF65-F5344CB8AC3E}">
        <p14:creationId xmlns:p14="http://schemas.microsoft.com/office/powerpoint/2010/main" val="2875595062"/>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1143000"/>
            <a:ext cx="8153401" cy="5201424"/>
          </a:xfrm>
          <a:prstGeom prst="rect">
            <a:avLst/>
          </a:prstGeom>
          <a:solidFill>
            <a:srgbClr val="CCECFF"/>
          </a:solidFill>
          <a:ln w="38100" cmpd="dbl">
            <a:solidFill>
              <a:schemeClr val="tx1"/>
            </a:solidFill>
            <a:prstDash val="solid"/>
          </a:ln>
        </p:spPr>
        <p:txBody>
          <a:bodyPr wrap="square" rtlCol="0">
            <a:spAutoFit/>
          </a:bodyPr>
          <a:lstStyle/>
          <a:p>
            <a:endParaRPr lang="en-US" sz="1200" dirty="0" smtClean="0"/>
          </a:p>
          <a:p>
            <a:pPr marL="285750" indent="-285750">
              <a:buFont typeface="Arial" pitchFamily="34" charset="0"/>
              <a:buChar char="•"/>
            </a:pPr>
            <a:r>
              <a:rPr lang="en-US" sz="2400" dirty="0" smtClean="0"/>
              <a:t>Is it because she doesn’t understand the key vocabulary words used?</a:t>
            </a:r>
          </a:p>
          <a:p>
            <a:endParaRPr lang="en-US" sz="800" dirty="0" smtClean="0"/>
          </a:p>
          <a:p>
            <a:pPr marL="285750" indent="-285750">
              <a:buFont typeface="Arial" pitchFamily="34" charset="0"/>
              <a:buChar char="•"/>
            </a:pPr>
            <a:r>
              <a:rPr lang="en-US" sz="2400" dirty="0" smtClean="0">
                <a:solidFill>
                  <a:srgbClr val="0000CC"/>
                </a:solidFill>
              </a:rPr>
              <a:t>If so, is that because she is not a native speaker of English?</a:t>
            </a:r>
          </a:p>
          <a:p>
            <a:endParaRPr lang="en-US" sz="800" dirty="0" smtClean="0"/>
          </a:p>
          <a:p>
            <a:pPr marL="285750" indent="-285750">
              <a:buFont typeface="Arial" pitchFamily="34" charset="0"/>
              <a:buChar char="•"/>
            </a:pPr>
            <a:r>
              <a:rPr lang="en-US" sz="2400" dirty="0" smtClean="0"/>
              <a:t>Or has she simply had limited exposure to those words?</a:t>
            </a:r>
          </a:p>
          <a:p>
            <a:endParaRPr lang="en-US" sz="800" dirty="0" smtClean="0"/>
          </a:p>
          <a:p>
            <a:pPr marL="285750" indent="-285750">
              <a:buFont typeface="Arial" pitchFamily="34" charset="0"/>
              <a:buChar char="•"/>
            </a:pPr>
            <a:r>
              <a:rPr lang="en-US" sz="2400" dirty="0" smtClean="0">
                <a:solidFill>
                  <a:srgbClr val="0000CC"/>
                </a:solidFill>
              </a:rPr>
              <a:t>Or does she have a cognitive deficit in language processing?</a:t>
            </a:r>
          </a:p>
          <a:p>
            <a:endParaRPr lang="en-US" sz="800" dirty="0" smtClean="0"/>
          </a:p>
          <a:p>
            <a:pPr marL="285750" indent="-285750">
              <a:buFont typeface="Arial" pitchFamily="34" charset="0"/>
              <a:buChar char="•"/>
            </a:pPr>
            <a:r>
              <a:rPr lang="en-US" sz="2400" dirty="0" smtClean="0"/>
              <a:t>Or perhaps she had difficulty simply reading the words with sufficient accuracy?</a:t>
            </a:r>
          </a:p>
          <a:p>
            <a:endParaRPr lang="en-US" sz="800" dirty="0" smtClean="0"/>
          </a:p>
          <a:p>
            <a:pPr marL="285750" indent="-285750">
              <a:buFont typeface="Arial" pitchFamily="34" charset="0"/>
              <a:buChar char="•"/>
            </a:pPr>
            <a:r>
              <a:rPr lang="en-US" sz="2400" dirty="0" smtClean="0">
                <a:solidFill>
                  <a:srgbClr val="0000CC"/>
                </a:solidFill>
              </a:rPr>
              <a:t>Did she read the paragraph with poor fluency?</a:t>
            </a:r>
          </a:p>
          <a:p>
            <a:endParaRPr lang="en-US" sz="800" dirty="0" smtClean="0"/>
          </a:p>
          <a:p>
            <a:pPr marL="285750" indent="-285750">
              <a:buFont typeface="Arial" pitchFamily="34" charset="0"/>
              <a:buChar char="•"/>
            </a:pPr>
            <a:r>
              <a:rPr lang="en-US" sz="2400" dirty="0" smtClean="0"/>
              <a:t>Or has she not mastered some key comprehension strategies such as recognizing story structure or metacognition?</a:t>
            </a:r>
          </a:p>
          <a:p>
            <a:endParaRPr lang="en-US" sz="800" dirty="0" smtClean="0"/>
          </a:p>
          <a:p>
            <a:pPr marL="285750" indent="-285750">
              <a:buFont typeface="Arial" pitchFamily="34" charset="0"/>
              <a:buChar char="•"/>
            </a:pPr>
            <a:r>
              <a:rPr lang="en-US" sz="2400" dirty="0" smtClean="0">
                <a:solidFill>
                  <a:srgbClr val="0000CC"/>
                </a:solidFill>
              </a:rPr>
              <a:t>Or is she having difficulty with her short-term memory?</a:t>
            </a:r>
          </a:p>
        </p:txBody>
      </p:sp>
      <p:sp>
        <p:nvSpPr>
          <p:cNvPr id="3" name="TextBox 2"/>
          <p:cNvSpPr txBox="1"/>
          <p:nvPr/>
        </p:nvSpPr>
        <p:spPr>
          <a:xfrm>
            <a:off x="152400" y="154506"/>
            <a:ext cx="8839199" cy="830997"/>
          </a:xfrm>
          <a:prstGeom prst="rect">
            <a:avLst/>
          </a:prstGeom>
          <a:noFill/>
        </p:spPr>
        <p:txBody>
          <a:bodyPr wrap="square" rtlCol="0">
            <a:spAutoFit/>
          </a:bodyPr>
          <a:lstStyle/>
          <a:p>
            <a:r>
              <a:rPr lang="en-US" sz="2400" i="1" dirty="0" smtClean="0"/>
              <a:t>If a student reads a paragraph and cannot correctly answer related questions, it is difficult to discern:</a:t>
            </a:r>
            <a:endParaRPr lang="en-US" sz="2400" i="1" dirty="0"/>
          </a:p>
        </p:txBody>
      </p:sp>
      <p:sp>
        <p:nvSpPr>
          <p:cNvPr id="4" name="TextBox 3"/>
          <p:cNvSpPr txBox="1"/>
          <p:nvPr/>
        </p:nvSpPr>
        <p:spPr>
          <a:xfrm flipH="1">
            <a:off x="6446520" y="6476999"/>
            <a:ext cx="1859280" cy="307777"/>
          </a:xfrm>
          <a:prstGeom prst="rect">
            <a:avLst/>
          </a:prstGeom>
          <a:noFill/>
        </p:spPr>
        <p:txBody>
          <a:bodyPr wrap="square" rtlCol="0">
            <a:spAutoFit/>
          </a:bodyPr>
          <a:lstStyle/>
          <a:p>
            <a:pPr algn="r"/>
            <a:r>
              <a:rPr lang="en-US" sz="1400" dirty="0" smtClean="0"/>
              <a:t>Jan Hasbrouck, Ph.D.</a:t>
            </a:r>
            <a:endParaRPr lang="en-US" sz="1400" dirty="0"/>
          </a:p>
        </p:txBody>
      </p:sp>
    </p:spTree>
    <p:extLst>
      <p:ext uri="{BB962C8B-B14F-4D97-AF65-F5344CB8AC3E}">
        <p14:creationId xmlns:p14="http://schemas.microsoft.com/office/powerpoint/2010/main" val="3091284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40133"/>
            <a:ext cx="4876800" cy="316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9216">
            <a:off x="5976816" y="1749760"/>
            <a:ext cx="3073236" cy="47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0234" y="304800"/>
            <a:ext cx="6553200" cy="1138773"/>
          </a:xfrm>
          <a:prstGeom prst="rect">
            <a:avLst/>
          </a:prstGeom>
          <a:solidFill>
            <a:srgbClr val="99CCFF"/>
          </a:solidFill>
          <a:ln w="25400">
            <a:solidFill>
              <a:schemeClr val="tx1"/>
            </a:solidFill>
          </a:ln>
          <a:effectLst/>
        </p:spPr>
        <p:txBody>
          <a:bodyPr wrap="square" rtlCol="0">
            <a:spAutoFit/>
          </a:bodyPr>
          <a:lstStyle/>
          <a:p>
            <a:pPr algn="ctr"/>
            <a:endParaRPr lang="en-US" sz="1000" b="1" dirty="0" smtClean="0"/>
          </a:p>
          <a:p>
            <a:pPr algn="ctr"/>
            <a:r>
              <a:rPr lang="en-US" sz="4800" b="1" dirty="0" smtClean="0"/>
              <a:t>Charting Student Data</a:t>
            </a:r>
          </a:p>
          <a:p>
            <a:pPr algn="ctr"/>
            <a:endParaRPr lang="en-US" sz="1000" b="1" dirty="0"/>
          </a:p>
        </p:txBody>
      </p:sp>
    </p:spTree>
    <p:extLst>
      <p:ext uri="{BB962C8B-B14F-4D97-AF65-F5344CB8AC3E}">
        <p14:creationId xmlns:p14="http://schemas.microsoft.com/office/powerpoint/2010/main" val="478589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fleming\Pictures\Data 1.jpg"/>
          <p:cNvPicPr>
            <a:picLocks noChangeAspect="1" noChangeArrowheads="1"/>
          </p:cNvPicPr>
          <p:nvPr/>
        </p:nvPicPr>
        <p:blipFill rotWithShape="1">
          <a:blip r:embed="rId2">
            <a:extLst>
              <a:ext uri="{28A0092B-C50C-407E-A947-70E740481C1C}">
                <a14:useLocalDpi xmlns:a14="http://schemas.microsoft.com/office/drawing/2010/main" val="0"/>
              </a:ext>
            </a:extLst>
          </a:blip>
          <a:srcRect l="12333" t="14750" r="6334" b="11250"/>
          <a:stretch/>
        </p:blipFill>
        <p:spPr bwMode="auto">
          <a:xfrm>
            <a:off x="381000" y="929638"/>
            <a:ext cx="4114800" cy="49917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fleming\Pictures\Data 2.jpg"/>
          <p:cNvPicPr>
            <a:picLocks noChangeAspect="1" noChangeArrowheads="1"/>
          </p:cNvPicPr>
          <p:nvPr/>
        </p:nvPicPr>
        <p:blipFill rotWithShape="1">
          <a:blip r:embed="rId3">
            <a:extLst>
              <a:ext uri="{28A0092B-C50C-407E-A947-70E740481C1C}">
                <a14:useLocalDpi xmlns:a14="http://schemas.microsoft.com/office/drawing/2010/main" val="0"/>
              </a:ext>
            </a:extLst>
          </a:blip>
          <a:srcRect t="8250" b="5500"/>
          <a:stretch/>
        </p:blipFill>
        <p:spPr bwMode="auto">
          <a:xfrm>
            <a:off x="4648199" y="929638"/>
            <a:ext cx="4114800" cy="499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45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fleming\Pictures\Data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960" y="853440"/>
            <a:ext cx="4118396" cy="52120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dfleming\Pictures\Data 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62" r="3764" b="1818"/>
          <a:stretch/>
        </p:blipFill>
        <p:spPr bwMode="auto">
          <a:xfrm>
            <a:off x="381000" y="853440"/>
            <a:ext cx="4062938" cy="5242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456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fleming\Pictures\Data 5.jpg"/>
          <p:cNvPicPr>
            <a:picLocks noChangeAspect="1" noChangeArrowheads="1"/>
          </p:cNvPicPr>
          <p:nvPr/>
        </p:nvPicPr>
        <p:blipFill rotWithShape="1">
          <a:blip r:embed="rId2">
            <a:extLst>
              <a:ext uri="{28A0092B-C50C-407E-A947-70E740481C1C}">
                <a14:useLocalDpi xmlns:a14="http://schemas.microsoft.com/office/drawing/2010/main" val="0"/>
              </a:ext>
            </a:extLst>
          </a:blip>
          <a:srcRect l="3333" t="10875" r="3333" b="5625"/>
          <a:stretch/>
        </p:blipFill>
        <p:spPr bwMode="auto">
          <a:xfrm>
            <a:off x="304800" y="1066800"/>
            <a:ext cx="4114800" cy="51240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fleming\Pictures\Data 7.jpg"/>
          <p:cNvPicPr>
            <a:picLocks noChangeAspect="1" noChangeArrowheads="1"/>
          </p:cNvPicPr>
          <p:nvPr/>
        </p:nvPicPr>
        <p:blipFill rotWithShape="1">
          <a:blip r:embed="rId3">
            <a:extLst>
              <a:ext uri="{28A0092B-C50C-407E-A947-70E740481C1C}">
                <a14:useLocalDpi xmlns:a14="http://schemas.microsoft.com/office/drawing/2010/main" val="0"/>
              </a:ext>
            </a:extLst>
          </a:blip>
          <a:srcRect l="3666" t="5750"/>
          <a:stretch/>
        </p:blipFill>
        <p:spPr bwMode="auto">
          <a:xfrm>
            <a:off x="4876800" y="1066799"/>
            <a:ext cx="3925371"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36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2286000" y="333292"/>
            <a:ext cx="6019800" cy="854434"/>
          </a:xfrm>
          <a:solidFill>
            <a:srgbClr val="ACCAFA"/>
          </a:solidFill>
          <a:ln w="25400">
            <a:solidFill>
              <a:schemeClr val="tx1"/>
            </a:solidFill>
          </a:ln>
        </p:spPr>
        <p:txBody>
          <a:bodyPr/>
          <a:lstStyle/>
          <a:p>
            <a:r>
              <a:rPr lang="en-US" b="1" dirty="0">
                <a:solidFill>
                  <a:schemeClr val="tx1"/>
                </a:solidFill>
                <a:latin typeface="Calibri" pitchFamily="34" charset="0"/>
              </a:rPr>
              <a:t>Objectives for the Day</a:t>
            </a:r>
          </a:p>
        </p:txBody>
      </p:sp>
      <p:sp>
        <p:nvSpPr>
          <p:cNvPr id="1097731" name="Rectangle 3"/>
          <p:cNvSpPr>
            <a:spLocks noGrp="1" noChangeArrowheads="1"/>
          </p:cNvSpPr>
          <p:nvPr>
            <p:ph type="body" idx="1"/>
          </p:nvPr>
        </p:nvSpPr>
        <p:spPr>
          <a:xfrm>
            <a:off x="685800" y="1752600"/>
            <a:ext cx="7772400" cy="4419600"/>
          </a:xfrm>
        </p:spPr>
        <p:txBody>
          <a:bodyPr/>
          <a:lstStyle/>
          <a:p>
            <a:pPr marL="0" indent="0">
              <a:lnSpc>
                <a:spcPct val="90000"/>
              </a:lnSpc>
              <a:buClr>
                <a:schemeClr val="hlink"/>
              </a:buClr>
              <a:buNone/>
            </a:pPr>
            <a:endParaRPr lang="en-US" sz="900" b="1" dirty="0" smtClean="0">
              <a:latin typeface="Calibri" pitchFamily="34" charset="0"/>
            </a:endParaRPr>
          </a:p>
          <a:p>
            <a:pPr marL="0" indent="0">
              <a:lnSpc>
                <a:spcPct val="90000"/>
              </a:lnSpc>
              <a:buClr>
                <a:schemeClr val="hlink"/>
              </a:buClr>
              <a:buNone/>
            </a:pPr>
            <a:r>
              <a:rPr lang="en-US" sz="2500" dirty="0" smtClean="0">
                <a:latin typeface="Calibri" pitchFamily="34" charset="0"/>
              </a:rPr>
              <a:t>Analyze student performance data through a systematic approach using the data-based problem solving process and a charting method.</a:t>
            </a:r>
          </a:p>
          <a:p>
            <a:pPr marL="0" indent="0">
              <a:lnSpc>
                <a:spcPct val="90000"/>
              </a:lnSpc>
              <a:buClr>
                <a:schemeClr val="hlink"/>
              </a:buClr>
              <a:buNone/>
            </a:pPr>
            <a:endParaRPr lang="en-US" sz="900" b="1" dirty="0" smtClean="0">
              <a:latin typeface="Calibri" pitchFamily="34" charset="0"/>
            </a:endParaRPr>
          </a:p>
          <a:p>
            <a:pPr marL="0" indent="0">
              <a:lnSpc>
                <a:spcPct val="90000"/>
              </a:lnSpc>
              <a:buClr>
                <a:schemeClr val="hlink"/>
              </a:buClr>
              <a:buNone/>
            </a:pPr>
            <a:r>
              <a:rPr lang="en-US" sz="2500" b="1" dirty="0" smtClean="0">
                <a:solidFill>
                  <a:srgbClr val="0066E2"/>
                </a:solidFill>
                <a:latin typeface="Calibri" pitchFamily="34" charset="0"/>
              </a:rPr>
              <a:t>Drill down into the data to get additional information for a clearer idea of where students’ problems lie.</a:t>
            </a:r>
          </a:p>
          <a:p>
            <a:pPr marL="0" indent="0">
              <a:lnSpc>
                <a:spcPct val="90000"/>
              </a:lnSpc>
              <a:buClr>
                <a:schemeClr val="hlink"/>
              </a:buClr>
              <a:buNone/>
            </a:pPr>
            <a:endParaRPr lang="en-US" sz="900" dirty="0" smtClean="0">
              <a:latin typeface="Calibri" pitchFamily="34" charset="0"/>
            </a:endParaRPr>
          </a:p>
          <a:p>
            <a:pPr marL="0" indent="0">
              <a:lnSpc>
                <a:spcPct val="90000"/>
              </a:lnSpc>
              <a:buClr>
                <a:schemeClr val="hlink"/>
              </a:buClr>
              <a:buNone/>
            </a:pPr>
            <a:r>
              <a:rPr lang="en-US" sz="2500" dirty="0" smtClean="0">
                <a:latin typeface="Calibri" pitchFamily="34" charset="0"/>
              </a:rPr>
              <a:t>Use student data as a basis for making instructional decisions to meet the needs of struggling students.</a:t>
            </a:r>
          </a:p>
          <a:p>
            <a:pPr marL="0" indent="0">
              <a:lnSpc>
                <a:spcPct val="90000"/>
              </a:lnSpc>
              <a:buClr>
                <a:schemeClr val="hlink"/>
              </a:buClr>
              <a:buNone/>
            </a:pPr>
            <a:endParaRPr lang="en-US" sz="900" dirty="0">
              <a:latin typeface="Calibri" pitchFamily="34" charset="0"/>
            </a:endParaRPr>
          </a:p>
          <a:p>
            <a:pPr marL="0" indent="0">
              <a:lnSpc>
                <a:spcPct val="90000"/>
              </a:lnSpc>
              <a:buClr>
                <a:schemeClr val="hlink"/>
              </a:buClr>
              <a:buNone/>
            </a:pPr>
            <a:r>
              <a:rPr lang="en-US" sz="2500" b="1" dirty="0" smtClean="0">
                <a:solidFill>
                  <a:schemeClr val="accent5">
                    <a:lumMod val="50000"/>
                  </a:schemeClr>
                </a:solidFill>
                <a:latin typeface="Calibri" pitchFamily="34" charset="0"/>
              </a:rPr>
              <a:t>Access and use web-based tools and other research-based resources to determine strategies and interventions for literacy instruction. </a:t>
            </a:r>
            <a:endParaRPr lang="en-US" sz="2500" b="1" dirty="0">
              <a:solidFill>
                <a:schemeClr val="accent5">
                  <a:lumMod val="50000"/>
                </a:schemeClr>
              </a:solidFill>
              <a:latin typeface="Calibri" pitchFamily="34" charset="0"/>
            </a:endParaRPr>
          </a:p>
          <a:p>
            <a:pPr marL="0" indent="0">
              <a:lnSpc>
                <a:spcPct val="90000"/>
              </a:lnSpc>
              <a:buClr>
                <a:schemeClr val="hlink"/>
              </a:buClr>
              <a:buNone/>
            </a:pPr>
            <a:endParaRPr lang="en-US" sz="2400" dirty="0">
              <a:latin typeface="Calibri" pitchFamily="34" charset="0"/>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899"/>
            <a:ext cx="2041478" cy="112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6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62800" cy="992876"/>
          </a:xfrm>
          <a:solidFill>
            <a:srgbClr val="99CCFF"/>
          </a:solidFill>
          <a:ln w="25400">
            <a:solidFill>
              <a:schemeClr val="tx1"/>
            </a:solidFill>
          </a:ln>
        </p:spPr>
        <p:txBody>
          <a:bodyPr/>
          <a:lstStyle/>
          <a:p>
            <a:r>
              <a:rPr lang="en-US" sz="4000" b="1" dirty="0" smtClean="0">
                <a:solidFill>
                  <a:schemeClr val="tx1"/>
                </a:solidFill>
                <a:latin typeface="Calibri" pitchFamily="34" charset="0"/>
                <a:cs typeface="Calibri" pitchFamily="34" charset="0"/>
              </a:rPr>
              <a:t>Instructional Needs of Students</a:t>
            </a:r>
            <a:endParaRPr lang="en-US" sz="4000" b="1" dirty="0">
              <a:solidFill>
                <a:schemeClr val="tx1"/>
              </a:solidFill>
              <a:latin typeface="Calibri" pitchFamily="34" charset="0"/>
              <a:cs typeface="Calibri" pitchFamily="34" charset="0"/>
            </a:endParaRPr>
          </a:p>
        </p:txBody>
      </p:sp>
      <p:sp>
        <p:nvSpPr>
          <p:cNvPr id="3" name="Text Placeholder 2"/>
          <p:cNvSpPr>
            <a:spLocks noGrp="1"/>
          </p:cNvSpPr>
          <p:nvPr>
            <p:ph type="body" sz="half" idx="1"/>
          </p:nvPr>
        </p:nvSpPr>
        <p:spPr>
          <a:xfrm>
            <a:off x="4648200" y="1767840"/>
            <a:ext cx="3505200" cy="4114800"/>
          </a:xfrm>
          <a:ln w="25400">
            <a:solidFill>
              <a:srgbClr val="000000"/>
            </a:solidFill>
          </a:ln>
        </p:spPr>
        <p:txBody>
          <a:bodyPr/>
          <a:lstStyle/>
          <a:p>
            <a:pPr marL="0" indent="0" algn="ctr">
              <a:buNone/>
            </a:pPr>
            <a:r>
              <a:rPr lang="en-US" sz="2800" i="1" dirty="0" smtClean="0">
                <a:latin typeface="Calibri" pitchFamily="34" charset="0"/>
                <a:cs typeface="Calibri" pitchFamily="34" charset="0"/>
              </a:rPr>
              <a:t>Most educators agree that more </a:t>
            </a:r>
            <a:r>
              <a:rPr lang="en-US" sz="2800" b="1" i="1" dirty="0" smtClean="0">
                <a:latin typeface="Calibri" pitchFamily="34" charset="0"/>
                <a:cs typeface="Calibri" pitchFamily="34" charset="0"/>
              </a:rPr>
              <a:t>effective instruction </a:t>
            </a:r>
            <a:r>
              <a:rPr lang="en-US" sz="2800" i="1" dirty="0" smtClean="0">
                <a:latin typeface="Calibri" pitchFamily="34" charset="0"/>
                <a:cs typeface="Calibri" pitchFamily="34" charset="0"/>
              </a:rPr>
              <a:t>can be provided when the group of students is small and the students are </a:t>
            </a:r>
            <a:r>
              <a:rPr lang="en-US" sz="2800" b="1" i="1" dirty="0" smtClean="0">
                <a:latin typeface="Calibri" pitchFamily="34" charset="0"/>
                <a:cs typeface="Calibri" pitchFamily="34" charset="0"/>
              </a:rPr>
              <a:t>grouped according</a:t>
            </a:r>
            <a:r>
              <a:rPr lang="en-US" sz="2800" i="1" dirty="0" smtClean="0">
                <a:latin typeface="Calibri" pitchFamily="34" charset="0"/>
                <a:cs typeface="Calibri" pitchFamily="34" charset="0"/>
              </a:rPr>
              <a:t> </a:t>
            </a:r>
            <a:r>
              <a:rPr lang="en-US" sz="2800" b="1" i="1" dirty="0" smtClean="0">
                <a:latin typeface="Calibri" pitchFamily="34" charset="0"/>
                <a:cs typeface="Calibri" pitchFamily="34" charset="0"/>
              </a:rPr>
              <a:t>to</a:t>
            </a:r>
            <a:r>
              <a:rPr lang="en-US" sz="2800" i="1" dirty="0" smtClean="0">
                <a:latin typeface="Calibri" pitchFamily="34" charset="0"/>
                <a:cs typeface="Calibri" pitchFamily="34" charset="0"/>
              </a:rPr>
              <a:t> </a:t>
            </a:r>
            <a:r>
              <a:rPr lang="en-US" sz="2800" b="1" i="1" dirty="0" smtClean="0">
                <a:latin typeface="Calibri" pitchFamily="34" charset="0"/>
                <a:cs typeface="Calibri" pitchFamily="34" charset="0"/>
              </a:rPr>
              <a:t>similar instructional needs</a:t>
            </a:r>
            <a:r>
              <a:rPr lang="en-US" sz="2800" i="1" dirty="0" smtClean="0">
                <a:latin typeface="Calibri" pitchFamily="34" charset="0"/>
                <a:cs typeface="Calibri" pitchFamily="34" charset="0"/>
              </a:rPr>
              <a:t>.</a:t>
            </a:r>
            <a:endParaRPr lang="en-US" sz="2800" i="1" dirty="0">
              <a:latin typeface="Calibri" pitchFamily="34" charset="0"/>
              <a:cs typeface="Calibri"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3011402" cy="38861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94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953000" y="2286000"/>
            <a:ext cx="2552700" cy="3810000"/>
          </a:xfrm>
          <a:noFill/>
          <a:ln w="25400">
            <a:solidFill>
              <a:schemeClr val="tx1"/>
            </a:solidFill>
            <a:prstDash val="solid"/>
          </a:ln>
        </p:spPr>
        <p:txBody>
          <a:bodyPr/>
          <a:lstStyle/>
          <a:p>
            <a:pPr marL="0" indent="0" algn="ctr">
              <a:spcBef>
                <a:spcPts val="0"/>
              </a:spcBef>
              <a:buNone/>
            </a:pPr>
            <a:endParaRPr lang="en-US" sz="800" dirty="0" smtClean="0">
              <a:solidFill>
                <a:srgbClr val="000000"/>
              </a:solidFill>
              <a:latin typeface="Calibri" pitchFamily="34" charset="0"/>
              <a:cs typeface="Calibri" pitchFamily="34" charset="0"/>
            </a:endParaRPr>
          </a:p>
          <a:p>
            <a:pPr marL="0" indent="0" algn="ctr">
              <a:spcBef>
                <a:spcPts val="0"/>
              </a:spcBef>
              <a:buNone/>
            </a:pPr>
            <a:r>
              <a:rPr lang="en-US" sz="2800" b="1" i="1" dirty="0" smtClean="0">
                <a:solidFill>
                  <a:srgbClr val="000000"/>
                </a:solidFill>
                <a:latin typeface="Calibri" pitchFamily="34" charset="0"/>
                <a:cs typeface="Calibri" pitchFamily="34" charset="0"/>
              </a:rPr>
              <a:t>Organizing </a:t>
            </a:r>
            <a:r>
              <a:rPr lang="en-US" sz="2800" b="1" i="1" dirty="0">
                <a:solidFill>
                  <a:srgbClr val="000000"/>
                </a:solidFill>
                <a:latin typeface="Calibri" pitchFamily="34" charset="0"/>
                <a:cs typeface="Calibri" pitchFamily="34" charset="0"/>
              </a:rPr>
              <a:t>data based on </a:t>
            </a:r>
            <a:r>
              <a:rPr lang="en-US" sz="2800" b="1" i="1" dirty="0" smtClean="0">
                <a:solidFill>
                  <a:srgbClr val="000000"/>
                </a:solidFill>
                <a:latin typeface="Calibri" pitchFamily="34" charset="0"/>
                <a:cs typeface="Calibri" pitchFamily="34" charset="0"/>
              </a:rPr>
              <a:t>performance(s) assists in grouping students </a:t>
            </a:r>
            <a:r>
              <a:rPr lang="en-US" sz="2800" b="1" i="1" dirty="0">
                <a:solidFill>
                  <a:srgbClr val="000000"/>
                </a:solidFill>
                <a:latin typeface="Calibri" pitchFamily="34" charset="0"/>
                <a:cs typeface="Calibri" pitchFamily="34" charset="0"/>
              </a:rPr>
              <a:t>for instructional purposes.</a:t>
            </a:r>
          </a:p>
          <a:p>
            <a:endParaRPr lang="en-US" dirty="0"/>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2580861" cy="301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95400" y="609600"/>
            <a:ext cx="6781800" cy="1169551"/>
          </a:xfrm>
          <a:prstGeom prst="rect">
            <a:avLst/>
          </a:prstGeom>
          <a:solidFill>
            <a:schemeClr val="accent1"/>
          </a:solidFill>
          <a:ln w="25400">
            <a:solidFill>
              <a:schemeClr val="tx1"/>
            </a:solidFill>
          </a:ln>
        </p:spPr>
        <p:txBody>
          <a:bodyPr wrap="square" rtlCol="0">
            <a:spAutoFit/>
          </a:bodyPr>
          <a:lstStyle/>
          <a:p>
            <a:pPr algn="ctr"/>
            <a:endParaRPr lang="en-US" sz="1100" dirty="0" smtClean="0">
              <a:latin typeface="Calibri" pitchFamily="34" charset="0"/>
              <a:cs typeface="Calibri" pitchFamily="34" charset="0"/>
            </a:endParaRPr>
          </a:p>
          <a:p>
            <a:pPr algn="ctr"/>
            <a:r>
              <a:rPr lang="en-US" sz="4800" b="1" dirty="0" smtClean="0">
                <a:latin typeface="Calibri" pitchFamily="34" charset="0"/>
                <a:cs typeface="Calibri" pitchFamily="34" charset="0"/>
              </a:rPr>
              <a:t>Organizing Data</a:t>
            </a:r>
          </a:p>
          <a:p>
            <a:pPr algn="ct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195180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000" dirty="0" smtClean="0">
                <a:solidFill>
                  <a:srgbClr val="000000"/>
                </a:solidFill>
                <a:latin typeface="Calibri" pitchFamily="34" charset="0"/>
                <a:ea typeface="ＭＳ Ｐゴシック" pitchFamily="28" charset="-128"/>
              </a:rPr>
              <a:t>Organizing Fluency Data:</a:t>
            </a:r>
            <a:r>
              <a:rPr lang="en-US" sz="4400" dirty="0" smtClean="0">
                <a:solidFill>
                  <a:srgbClr val="FF0000"/>
                </a:solidFill>
                <a:latin typeface="Calibri" pitchFamily="34" charset="0"/>
                <a:ea typeface="ＭＳ Ｐゴシック" pitchFamily="28" charset="-128"/>
              </a:rPr>
              <a:t/>
            </a:r>
            <a:br>
              <a:rPr lang="en-US" sz="4400" dirty="0" smtClean="0">
                <a:solidFill>
                  <a:srgbClr val="FF0000"/>
                </a:solidFill>
                <a:latin typeface="Calibri" pitchFamily="34" charset="0"/>
                <a:ea typeface="ＭＳ Ｐゴシック" pitchFamily="28" charset="-128"/>
              </a:rPr>
            </a:br>
            <a:r>
              <a:rPr lang="en-US" sz="4400" dirty="0" smtClean="0">
                <a:latin typeface="Calibri" pitchFamily="34" charset="0"/>
                <a:ea typeface="ＭＳ Ｐゴシック" pitchFamily="28" charset="-128"/>
              </a:rPr>
              <a:t>Making the Instructional Match</a:t>
            </a:r>
          </a:p>
        </p:txBody>
      </p:sp>
      <p:sp>
        <p:nvSpPr>
          <p:cNvPr id="26627" name="Rectangle 3"/>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spcBef>
                <a:spcPct val="20000"/>
              </a:spcBef>
              <a:spcAft>
                <a:spcPct val="0"/>
              </a:spcAft>
              <a:buSzPct val="75000"/>
              <a:buFont typeface="Times" pitchFamily="18" charset="0"/>
              <a:buChar char="•"/>
            </a:pPr>
            <a:endParaRPr lang="en-US" sz="3200" smtClean="0">
              <a:solidFill>
                <a:srgbClr val="000000"/>
              </a:solidFill>
              <a:latin typeface="Times New Roman" pitchFamily="18" charset="0"/>
              <a:ea typeface="ＭＳ Ｐゴシック" pitchFamily="28" charset="-128"/>
            </a:endParaRPr>
          </a:p>
          <a:p>
            <a:pPr marL="342900" indent="-342900" fontAlgn="base">
              <a:spcBef>
                <a:spcPct val="20000"/>
              </a:spcBef>
              <a:spcAft>
                <a:spcPct val="0"/>
              </a:spcAft>
              <a:buSzPct val="75000"/>
              <a:buFont typeface="Times" pitchFamily="18" charset="0"/>
              <a:buChar char="•"/>
            </a:pPr>
            <a:endParaRPr lang="en-US" sz="3200" smtClean="0">
              <a:solidFill>
                <a:srgbClr val="000000"/>
              </a:solidFill>
              <a:latin typeface="Times New Roman" pitchFamily="18" charset="0"/>
              <a:ea typeface="ＭＳ Ｐゴシック" pitchFamily="28" charset="-128"/>
            </a:endParaRPr>
          </a:p>
        </p:txBody>
      </p:sp>
      <p:graphicFrame>
        <p:nvGraphicFramePr>
          <p:cNvPr id="42002" name="Group 18"/>
          <p:cNvGraphicFramePr>
            <a:graphicFrameLocks noGrp="1"/>
          </p:cNvGraphicFramePr>
          <p:nvPr>
            <p:extLst>
              <p:ext uri="{D42A27DB-BD31-4B8C-83A1-F6EECF244321}">
                <p14:modId xmlns:p14="http://schemas.microsoft.com/office/powerpoint/2010/main" val="4029846107"/>
              </p:ext>
            </p:extLst>
          </p:nvPr>
        </p:nvGraphicFramePr>
        <p:xfrm>
          <a:off x="719797" y="2071468"/>
          <a:ext cx="3581400" cy="3597276"/>
        </p:xfrm>
        <a:graphic>
          <a:graphicData uri="http://schemas.openxmlformats.org/drawingml/2006/table">
            <a:tbl>
              <a:tblPr/>
              <a:tblGrid>
                <a:gridCol w="1847850"/>
                <a:gridCol w="1733550"/>
              </a:tblGrid>
              <a:tr h="1798638">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Group 1:</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 Accurate and Fluent</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1" i="1" u="none" strike="noStrike" cap="none" normalizeH="0" baseline="0" dirty="0" smtClean="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Group 2:</a:t>
                      </a:r>
                    </a:p>
                    <a:p>
                      <a:pPr marL="0" marR="0" lvl="0" indent="0" algn="l"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Accurate but Slow Rate</a:t>
                      </a:r>
                    </a:p>
                    <a:p>
                      <a:pPr marL="0" marR="0" lvl="0" indent="0" algn="l"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1" i="1" u="none" strike="noStrike" cap="none" normalizeH="0" baseline="0" dirty="0" smtClean="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798638">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Group 3:</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Inaccurate and Slow Rate</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1" i="1" u="none" strike="noStrike" cap="none" normalizeH="0" baseline="0" dirty="0" smtClean="0">
                        <a:ln>
                          <a:noFill/>
                        </a:ln>
                        <a:solidFill>
                          <a:schemeClr val="tx1"/>
                        </a:solidFill>
                        <a:effectLst/>
                        <a:latin typeface="Calibri"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Group 4:</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Inaccurate but High Rate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
        <p:nvSpPr>
          <p:cNvPr id="26639" name="Rectangle 15"/>
          <p:cNvSpPr>
            <a:spLocks noChangeArrowheads="1"/>
          </p:cNvSpPr>
          <p:nvPr/>
        </p:nvSpPr>
        <p:spPr bwMode="auto">
          <a:xfrm>
            <a:off x="5334000" y="1981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endParaRPr lang="en-US" sz="2400" smtClean="0">
              <a:solidFill>
                <a:srgbClr val="000000"/>
              </a:solidFill>
              <a:ea typeface="ＭＳ Ｐゴシック" pitchFamily="28" charset="-128"/>
            </a:endParaRPr>
          </a:p>
        </p:txBody>
      </p:sp>
      <p:sp>
        <p:nvSpPr>
          <p:cNvPr id="26640" name="Rectangle 16"/>
          <p:cNvSpPr>
            <a:spLocks noChangeArrowheads="1"/>
          </p:cNvSpPr>
          <p:nvPr/>
        </p:nvSpPr>
        <p:spPr bwMode="auto">
          <a:xfrm>
            <a:off x="5257800" y="2057400"/>
            <a:ext cx="2605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endParaRPr lang="en-US" sz="2400" smtClean="0">
              <a:solidFill>
                <a:srgbClr val="000000"/>
              </a:solidFill>
              <a:ea typeface="ＭＳ Ｐゴシック" pitchFamily="28" charset="-128"/>
            </a:endParaRPr>
          </a:p>
        </p:txBody>
      </p:sp>
      <p:sp>
        <p:nvSpPr>
          <p:cNvPr id="26641" name="Rectangle 17"/>
          <p:cNvSpPr>
            <a:spLocks noChangeArrowheads="1"/>
          </p:cNvSpPr>
          <p:nvPr/>
        </p:nvSpPr>
        <p:spPr bwMode="auto">
          <a:xfrm>
            <a:off x="5010509" y="1586494"/>
            <a:ext cx="39624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pPr>
            <a:r>
              <a:rPr lang="en-US" b="1" i="1" u="sng" dirty="0" smtClean="0">
                <a:solidFill>
                  <a:srgbClr val="000000"/>
                </a:solidFill>
                <a:latin typeface="Calibri" pitchFamily="34" charset="0"/>
                <a:ea typeface="ＭＳ Ｐゴシック" pitchFamily="28" charset="-128"/>
              </a:rPr>
              <a:t>Group 1</a:t>
            </a:r>
            <a:r>
              <a:rPr lang="en-US" b="1" i="1" dirty="0" smtClean="0">
                <a:solidFill>
                  <a:srgbClr val="000000"/>
                </a:solidFill>
                <a:latin typeface="Calibri" pitchFamily="34" charset="0"/>
                <a:ea typeface="ＭＳ Ｐゴシック" pitchFamily="28" charset="-128"/>
              </a:rPr>
              <a:t>:</a:t>
            </a:r>
            <a:r>
              <a:rPr lang="en-US" dirty="0" smtClean="0">
                <a:solidFill>
                  <a:srgbClr val="000000"/>
                </a:solidFill>
                <a:latin typeface="Calibri" pitchFamily="34" charset="0"/>
                <a:ea typeface="ＭＳ Ｐゴシック" pitchFamily="28" charset="-128"/>
              </a:rPr>
              <a:t> </a:t>
            </a:r>
            <a:r>
              <a:rPr lang="en-US" sz="1600" b="1" dirty="0" smtClean="0">
                <a:solidFill>
                  <a:srgbClr val="000000"/>
                </a:solidFill>
                <a:latin typeface="Calibri" pitchFamily="34" charset="0"/>
                <a:ea typeface="ＭＳ Ｐゴシック" pitchFamily="28" charset="-128"/>
              </a:rPr>
              <a:t>Dig Deeper in the areas of reading comprehension, including vocabulary and specific comprehension strategies.</a:t>
            </a:r>
          </a:p>
          <a:p>
            <a:pPr eaLnBrk="0" fontAlgn="base" hangingPunct="0">
              <a:spcBef>
                <a:spcPct val="0"/>
              </a:spcBef>
              <a:spcAft>
                <a:spcPct val="0"/>
              </a:spcAft>
            </a:pPr>
            <a:endParaRPr lang="en-US" sz="1200" b="1" dirty="0" smtClean="0">
              <a:solidFill>
                <a:srgbClr val="000000"/>
              </a:solidFill>
              <a:latin typeface="Calibri" pitchFamily="34" charset="0"/>
              <a:ea typeface="ＭＳ Ｐゴシック" pitchFamily="28" charset="-128"/>
            </a:endParaRPr>
          </a:p>
          <a:p>
            <a:pPr eaLnBrk="0" fontAlgn="base" hangingPunct="0">
              <a:spcBef>
                <a:spcPct val="0"/>
              </a:spcBef>
              <a:spcAft>
                <a:spcPct val="0"/>
              </a:spcAft>
            </a:pPr>
            <a:r>
              <a:rPr lang="en-US" b="1" i="1" u="sng" dirty="0" smtClean="0">
                <a:solidFill>
                  <a:srgbClr val="017319"/>
                </a:solidFill>
                <a:latin typeface="Calibri" pitchFamily="34" charset="0"/>
                <a:ea typeface="ＭＳ Ｐゴシック" pitchFamily="28" charset="-128"/>
              </a:rPr>
              <a:t>Group 2</a:t>
            </a:r>
            <a:r>
              <a:rPr lang="en-US" b="1" i="1" dirty="0" smtClean="0">
                <a:solidFill>
                  <a:srgbClr val="017319"/>
                </a:solidFill>
                <a:latin typeface="Calibri" pitchFamily="34" charset="0"/>
                <a:ea typeface="ＭＳ Ｐゴシック" pitchFamily="28" charset="-128"/>
              </a:rPr>
              <a:t>:</a:t>
            </a:r>
            <a:r>
              <a:rPr lang="en-US" dirty="0" smtClean="0">
                <a:solidFill>
                  <a:srgbClr val="017319"/>
                </a:solidFill>
                <a:latin typeface="Calibri" pitchFamily="34" charset="0"/>
                <a:ea typeface="ＭＳ Ｐゴシック" pitchFamily="28" charset="-128"/>
              </a:rPr>
              <a:t> </a:t>
            </a:r>
            <a:r>
              <a:rPr lang="en-US" sz="1600" b="1" dirty="0" smtClean="0">
                <a:solidFill>
                  <a:srgbClr val="017319"/>
                </a:solidFill>
                <a:latin typeface="Calibri" pitchFamily="34" charset="0"/>
                <a:ea typeface="ＭＳ Ｐゴシック" pitchFamily="28" charset="-128"/>
              </a:rPr>
              <a:t>Build reading fluency skills. (Repeated Reading, Paired Reading, etc.) Embed comprehension checks/strategies.</a:t>
            </a:r>
          </a:p>
          <a:p>
            <a:pPr eaLnBrk="0" fontAlgn="base" hangingPunct="0">
              <a:spcBef>
                <a:spcPct val="0"/>
              </a:spcBef>
              <a:spcAft>
                <a:spcPct val="0"/>
              </a:spcAft>
            </a:pPr>
            <a:endParaRPr lang="en-US" sz="1200" b="1" dirty="0" smtClean="0">
              <a:solidFill>
                <a:srgbClr val="017319"/>
              </a:solidFill>
              <a:latin typeface="Calibri" pitchFamily="34" charset="0"/>
              <a:ea typeface="ＭＳ Ｐゴシック" pitchFamily="28" charset="-128"/>
            </a:endParaRPr>
          </a:p>
          <a:p>
            <a:pPr eaLnBrk="0" fontAlgn="base" hangingPunct="0">
              <a:spcBef>
                <a:spcPct val="0"/>
              </a:spcBef>
              <a:spcAft>
                <a:spcPct val="0"/>
              </a:spcAft>
            </a:pPr>
            <a:r>
              <a:rPr lang="en-US" b="1" i="1" u="sng" dirty="0" smtClean="0">
                <a:solidFill>
                  <a:srgbClr val="0000FF"/>
                </a:solidFill>
                <a:latin typeface="Calibri" pitchFamily="34" charset="0"/>
                <a:ea typeface="ＭＳ Ｐゴシック" pitchFamily="28" charset="-128"/>
              </a:rPr>
              <a:t>Group 3</a:t>
            </a:r>
            <a:r>
              <a:rPr lang="en-US" b="1" i="1" dirty="0" smtClean="0">
                <a:solidFill>
                  <a:srgbClr val="0000FF"/>
                </a:solidFill>
                <a:latin typeface="Calibri" pitchFamily="34" charset="0"/>
                <a:ea typeface="ＭＳ Ｐゴシック" pitchFamily="28" charset="-128"/>
              </a:rPr>
              <a:t>:</a:t>
            </a:r>
            <a:r>
              <a:rPr lang="en-US" dirty="0" smtClean="0">
                <a:solidFill>
                  <a:srgbClr val="0000FF"/>
                </a:solidFill>
                <a:latin typeface="Calibri" pitchFamily="34" charset="0"/>
                <a:ea typeface="ＭＳ Ｐゴシック" pitchFamily="28" charset="-128"/>
              </a:rPr>
              <a:t> </a:t>
            </a:r>
            <a:r>
              <a:rPr lang="en-US" sz="1600" b="1" dirty="0" smtClean="0">
                <a:solidFill>
                  <a:srgbClr val="0000FF"/>
                </a:solidFill>
                <a:latin typeface="Calibri" pitchFamily="34" charset="0"/>
                <a:ea typeface="ＭＳ Ｐゴシック" pitchFamily="28" charset="-128"/>
              </a:rPr>
              <a:t>Conduct an error analysis to determine instructional need. Teach to the instructional need paired with fluency building strategies. Embed comprehension checks/strategies.</a:t>
            </a:r>
          </a:p>
          <a:p>
            <a:pPr eaLnBrk="0" fontAlgn="base" hangingPunct="0">
              <a:spcBef>
                <a:spcPct val="0"/>
              </a:spcBef>
              <a:spcAft>
                <a:spcPct val="0"/>
              </a:spcAft>
            </a:pPr>
            <a:endParaRPr lang="en-US" sz="1200" b="1" dirty="0" smtClean="0">
              <a:solidFill>
                <a:srgbClr val="000000"/>
              </a:solidFill>
              <a:latin typeface="Calibri" pitchFamily="34" charset="0"/>
              <a:ea typeface="ＭＳ Ｐゴシック" pitchFamily="28" charset="-128"/>
            </a:endParaRPr>
          </a:p>
          <a:p>
            <a:pPr eaLnBrk="0" fontAlgn="base" hangingPunct="0">
              <a:spcBef>
                <a:spcPct val="0"/>
              </a:spcBef>
              <a:spcAft>
                <a:spcPct val="0"/>
              </a:spcAft>
            </a:pPr>
            <a:r>
              <a:rPr lang="en-US" b="1" i="1" u="sng" dirty="0" smtClean="0">
                <a:solidFill>
                  <a:srgbClr val="663300"/>
                </a:solidFill>
                <a:latin typeface="Calibri" pitchFamily="34" charset="0"/>
                <a:ea typeface="ＭＳ Ｐゴシック" pitchFamily="28" charset="-128"/>
              </a:rPr>
              <a:t>Group 4</a:t>
            </a:r>
            <a:r>
              <a:rPr lang="en-US" b="1" i="1" dirty="0" smtClean="0">
                <a:solidFill>
                  <a:srgbClr val="663300"/>
                </a:solidFill>
                <a:latin typeface="Calibri" pitchFamily="34" charset="0"/>
                <a:ea typeface="ＭＳ Ｐゴシック" pitchFamily="28" charset="-128"/>
              </a:rPr>
              <a:t>:</a:t>
            </a:r>
            <a:r>
              <a:rPr lang="en-US" dirty="0" smtClean="0">
                <a:solidFill>
                  <a:srgbClr val="663300"/>
                </a:solidFill>
                <a:latin typeface="Calibri" pitchFamily="34" charset="0"/>
                <a:ea typeface="ＭＳ Ｐゴシック" pitchFamily="28" charset="-128"/>
              </a:rPr>
              <a:t> </a:t>
            </a:r>
            <a:r>
              <a:rPr lang="en-US" sz="1600" b="1" dirty="0" smtClean="0">
                <a:solidFill>
                  <a:srgbClr val="663300"/>
                </a:solidFill>
                <a:latin typeface="Calibri" pitchFamily="34" charset="0"/>
                <a:ea typeface="ＭＳ Ｐゴシック" pitchFamily="28" charset="-128"/>
              </a:rPr>
              <a:t>If student can correct error easily, teach student to self-monitor reading accuracy. If reader cannot self-correct errors, complete an error analysis to determine instructional need. Teach to the instructional need.</a:t>
            </a:r>
          </a:p>
        </p:txBody>
      </p:sp>
      <p:pic>
        <p:nvPicPr>
          <p:cNvPr id="2664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04914"/>
            <a:ext cx="1790114" cy="51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336" y="1738358"/>
            <a:ext cx="1791286" cy="776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45"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83161"/>
            <a:ext cx="14342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xplosion 1 3"/>
          <p:cNvSpPr/>
          <p:nvPr/>
        </p:nvSpPr>
        <p:spPr>
          <a:xfrm>
            <a:off x="3886200" y="5715000"/>
            <a:ext cx="45719" cy="457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rgbClr val="FFFFFF"/>
              </a:solidFill>
            </a:endParaRPr>
          </a:p>
        </p:txBody>
      </p:sp>
      <p:pic>
        <p:nvPicPr>
          <p:cNvPr id="2664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604" y="5333913"/>
            <a:ext cx="1530750" cy="109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82604" y="5712314"/>
            <a:ext cx="1530749" cy="584775"/>
          </a:xfrm>
          <a:prstGeom prst="rect">
            <a:avLst/>
          </a:prstGeom>
          <a:noFill/>
        </p:spPr>
        <p:txBody>
          <a:bodyPr wrap="square" rtlCol="0">
            <a:spAutoFit/>
          </a:bodyPr>
          <a:lstStyle/>
          <a:p>
            <a:pPr algn="ctr" fontAlgn="base">
              <a:spcBef>
                <a:spcPct val="0"/>
              </a:spcBef>
              <a:spcAft>
                <a:spcPct val="0"/>
              </a:spcAft>
            </a:pPr>
            <a:r>
              <a:rPr lang="en-US" sz="1600" dirty="0" smtClean="0">
                <a:solidFill>
                  <a:srgbClr val="000000"/>
                </a:solidFill>
                <a:latin typeface="Calibri" pitchFamily="34" charset="0"/>
                <a:cs typeface="Calibri" pitchFamily="34" charset="0"/>
              </a:rPr>
              <a:t>Self-monitor accuracy</a:t>
            </a:r>
          </a:p>
        </p:txBody>
      </p:sp>
    </p:spTree>
    <p:extLst>
      <p:ext uri="{BB962C8B-B14F-4D97-AF65-F5344CB8AC3E}">
        <p14:creationId xmlns:p14="http://schemas.microsoft.com/office/powerpoint/2010/main" val="247248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3400" y="167640"/>
            <a:ext cx="358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en-US" sz="4400" dirty="0" smtClean="0">
                <a:latin typeface="Times New Roman" pitchFamily="18" charset="0"/>
                <a:ea typeface="ＭＳ Ｐゴシック" pitchFamily="28" charset="-128"/>
              </a:rPr>
              <a:t>   </a:t>
            </a:r>
            <a:r>
              <a:rPr lang="en-US" sz="4400" b="1" dirty="0" smtClean="0">
                <a:latin typeface="Calibri" pitchFamily="34" charset="0"/>
                <a:ea typeface="ＭＳ Ｐゴシック" pitchFamily="28" charset="-128"/>
              </a:rPr>
              <a:t>Group 3</a:t>
            </a:r>
            <a:r>
              <a:rPr lang="en-US" sz="4400" b="1" dirty="0" smtClean="0">
                <a:latin typeface="Times New Roman" pitchFamily="18" charset="0"/>
                <a:ea typeface="ＭＳ Ｐゴシック" pitchFamily="28" charset="-128"/>
              </a:rPr>
              <a:t> </a:t>
            </a:r>
          </a:p>
        </p:txBody>
      </p:sp>
      <p:sp>
        <p:nvSpPr>
          <p:cNvPr id="20483" name="Rectangle 3"/>
          <p:cNvSpPr>
            <a:spLocks noChangeArrowheads="1"/>
          </p:cNvSpPr>
          <p:nvPr/>
        </p:nvSpPr>
        <p:spPr bwMode="auto">
          <a:xfrm>
            <a:off x="4495800" y="914400"/>
            <a:ext cx="4495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SzPct val="75000"/>
              <a:buFont typeface="Times" pitchFamily="18" charset="0"/>
              <a:buChar char="•"/>
            </a:pPr>
            <a:endParaRPr lang="en-US" sz="2800" smtClean="0">
              <a:solidFill>
                <a:srgbClr val="C40707"/>
              </a:solidFill>
              <a:latin typeface="Times New Roman" pitchFamily="18" charset="0"/>
              <a:ea typeface="ＭＳ Ｐゴシック" pitchFamily="28" charset="-128"/>
            </a:endParaRPr>
          </a:p>
          <a:p>
            <a:pPr marL="1143000" lvl="2" indent="-228600" fontAlgn="base">
              <a:spcBef>
                <a:spcPct val="20000"/>
              </a:spcBef>
              <a:spcAft>
                <a:spcPct val="0"/>
              </a:spcAft>
              <a:buClr>
                <a:srgbClr val="333399"/>
              </a:buClr>
              <a:buSzPct val="105000"/>
              <a:buFontTx/>
              <a:buChar char="•"/>
            </a:pPr>
            <a:endParaRPr lang="en-US" sz="1600"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buFontTx/>
              <a:buChar char="•"/>
            </a:pPr>
            <a:endParaRPr lang="en-US"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buFontTx/>
              <a:buChar char="•"/>
            </a:pPr>
            <a:endParaRPr lang="en-US"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buFontTx/>
              <a:buChar char="•"/>
            </a:pPr>
            <a:endParaRPr lang="en-US"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buFontTx/>
              <a:buChar char="•"/>
            </a:pPr>
            <a:endParaRPr lang="en-US"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buFontTx/>
              <a:buChar char="•"/>
            </a:pPr>
            <a:endParaRPr lang="en-US" smtClean="0">
              <a:solidFill>
                <a:srgbClr val="C40707"/>
              </a:solidFill>
              <a:latin typeface="Times New Roman" pitchFamily="18" charset="0"/>
            </a:endParaRPr>
          </a:p>
          <a:p>
            <a:pPr marL="742950" lvl="1" indent="-285750" fontAlgn="base">
              <a:spcBef>
                <a:spcPct val="20000"/>
              </a:spcBef>
              <a:spcAft>
                <a:spcPct val="0"/>
              </a:spcAft>
              <a:buClr>
                <a:srgbClr val="009999"/>
              </a:buClr>
              <a:buSzPct val="105000"/>
            </a:pPr>
            <a:endParaRPr lang="en-US" smtClean="0">
              <a:solidFill>
                <a:srgbClr val="C40707"/>
              </a:solidFill>
              <a:latin typeface="Times New Roman" pitchFamily="18" charset="0"/>
            </a:endParaRPr>
          </a:p>
        </p:txBody>
      </p:sp>
      <p:graphicFrame>
        <p:nvGraphicFramePr>
          <p:cNvPr id="21528" name="Group 24"/>
          <p:cNvGraphicFramePr>
            <a:graphicFrameLocks noGrp="1"/>
          </p:cNvGraphicFramePr>
          <p:nvPr>
            <p:extLst>
              <p:ext uri="{D42A27DB-BD31-4B8C-83A1-F6EECF244321}">
                <p14:modId xmlns:p14="http://schemas.microsoft.com/office/powerpoint/2010/main" val="1526211082"/>
              </p:ext>
            </p:extLst>
          </p:nvPr>
        </p:nvGraphicFramePr>
        <p:xfrm>
          <a:off x="4419600" y="914400"/>
          <a:ext cx="3810000" cy="3586163"/>
        </p:xfrm>
        <a:graphic>
          <a:graphicData uri="http://schemas.openxmlformats.org/drawingml/2006/table">
            <a:tbl>
              <a:tblPr/>
              <a:tblGrid>
                <a:gridCol w="1965325"/>
                <a:gridCol w="1844675"/>
              </a:tblGrid>
              <a:tr h="1798479">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rgbClr val="0000CC"/>
                          </a:solidFill>
                          <a:effectLst/>
                          <a:latin typeface="Calibri" pitchFamily="34" charset="0"/>
                        </a:rPr>
                        <a:t>Group 1:</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Accurate and Fluent</a:t>
                      </a:r>
                    </a:p>
                    <a:p>
                      <a:pPr marL="0" marR="0" lvl="0" indent="0" algn="l"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1" i="1" u="none" strike="noStrike" cap="none" normalizeH="0" baseline="0" dirty="0" smtClean="0">
                        <a:ln>
                          <a:noFill/>
                        </a:ln>
                        <a:solidFill>
                          <a:schemeClr val="tx1"/>
                        </a:solidFill>
                        <a:effectLst/>
                        <a:latin typeface="Calibri"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rgbClr val="0000CC"/>
                          </a:solidFill>
                          <a:effectLst/>
                          <a:latin typeface="Calibri" pitchFamily="34" charset="0"/>
                        </a:rPr>
                        <a:t>Group 2:</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Accurate but Slow Rate</a:t>
                      </a:r>
                    </a:p>
                    <a:p>
                      <a:pPr marL="0" marR="0" lvl="0" indent="0" algn="l"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1" i="1" u="none" strike="noStrike" cap="none" normalizeH="0" baseline="0" dirty="0" smtClean="0">
                        <a:ln>
                          <a:noFill/>
                        </a:ln>
                        <a:solidFill>
                          <a:schemeClr val="tx1"/>
                        </a:solidFill>
                        <a:effectLst/>
                        <a:latin typeface="Calibri"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787684">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rgbClr val="0000CC"/>
                          </a:solidFill>
                          <a:effectLst/>
                          <a:latin typeface="Calibri" pitchFamily="34" charset="0"/>
                        </a:rPr>
                        <a:t>Group 3:</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Inaccurate and Slow Rate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rgbClr val="0000CC"/>
                          </a:solidFill>
                          <a:effectLst/>
                          <a:latin typeface="Calibri" pitchFamily="34" charset="0"/>
                        </a:rPr>
                        <a:t>Group 4:</a:t>
                      </a:r>
                    </a:p>
                    <a:p>
                      <a:pPr marL="0" marR="0" lvl="0" indent="0" algn="ctr" defTabSz="914400" rtl="0" eaLnBrk="1" fontAlgn="base" latinLnBrk="0" hangingPunct="1">
                        <a:lnSpc>
                          <a:spcPct val="100000"/>
                        </a:lnSpc>
                        <a:spcBef>
                          <a:spcPct val="20000"/>
                        </a:spcBef>
                        <a:spcAft>
                          <a:spcPct val="0"/>
                        </a:spcAft>
                        <a:buClrTx/>
                        <a:buSzPct val="75000"/>
                        <a:buFont typeface="Times" pitchFamily="18" charset="0"/>
                        <a:buNone/>
                        <a:tabLst/>
                      </a:pPr>
                      <a:r>
                        <a:rPr kumimoji="0" lang="en-US" sz="2000" b="1" i="1" u="none" strike="noStrike" cap="none" normalizeH="0" baseline="0" dirty="0" smtClean="0">
                          <a:ln>
                            <a:noFill/>
                          </a:ln>
                          <a:solidFill>
                            <a:schemeClr val="tx1"/>
                          </a:solidFill>
                          <a:effectLst/>
                          <a:latin typeface="Calibri" pitchFamily="34" charset="0"/>
                        </a:rPr>
                        <a:t>Inaccurate but High Rate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bl>
          </a:graphicData>
        </a:graphic>
      </p:graphicFrame>
      <p:sp>
        <p:nvSpPr>
          <p:cNvPr id="965647" name="AutoShape 15"/>
          <p:cNvSpPr>
            <a:spLocks noChangeArrowheads="1"/>
          </p:cNvSpPr>
          <p:nvPr/>
        </p:nvSpPr>
        <p:spPr bwMode="auto">
          <a:xfrm>
            <a:off x="2057400" y="5516563"/>
            <a:ext cx="3352800" cy="854075"/>
          </a:xfrm>
          <a:prstGeom prst="wave">
            <a:avLst>
              <a:gd name="adj1" fmla="val 13005"/>
              <a:gd name="adj2" fmla="val 6495"/>
            </a:avLst>
          </a:prstGeom>
          <a:noFill/>
          <a:ln w="12700" cap="sq">
            <a:noFill/>
            <a:round/>
            <a:headEnd type="none" w="sm" len="sm"/>
            <a:tailEnd type="none" w="sm" len="sm"/>
          </a:ln>
          <a:effectLst/>
        </p:spPr>
        <p:txBody>
          <a:bodyPr anchor="ctr">
            <a:spAutoFit/>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965652" name="Rectangle 20"/>
          <p:cNvSpPr>
            <a:spLocks noChangeArrowheads="1"/>
          </p:cNvSpPr>
          <p:nvPr/>
        </p:nvSpPr>
        <p:spPr bwMode="auto">
          <a:xfrm>
            <a:off x="2374900" y="4397375"/>
            <a:ext cx="184150" cy="457200"/>
          </a:xfrm>
          <a:prstGeom prst="rect">
            <a:avLst/>
          </a:prstGeom>
          <a:noFill/>
          <a:ln w="12700" cap="sq">
            <a:noFill/>
            <a:miter lim="800000"/>
            <a:headEnd type="none" w="sm" len="sm"/>
            <a:tailEnd type="none" w="sm" len="sm"/>
          </a:ln>
          <a:effectLst/>
        </p:spPr>
        <p:txBody>
          <a:bodyPr wrap="none">
            <a:spAutoFit/>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965658" name="Line 26"/>
          <p:cNvSpPr>
            <a:spLocks noChangeShapeType="1"/>
          </p:cNvSpPr>
          <p:nvPr/>
        </p:nvSpPr>
        <p:spPr bwMode="auto">
          <a:xfrm flipH="1">
            <a:off x="3581400" y="3200400"/>
            <a:ext cx="1066800" cy="0"/>
          </a:xfrm>
          <a:prstGeom prst="line">
            <a:avLst/>
          </a:prstGeom>
          <a:noFill/>
          <a:ln w="12700" cap="sq">
            <a:noFill/>
            <a:round/>
            <a:headEnd type="none" w="sm" len="sm"/>
            <a:tailEnd type="triangle" w="sm" len="sm"/>
          </a:ln>
          <a:effectLst/>
        </p:spPr>
        <p:txBody>
          <a:bodyPr wrap="none" anchor="ctr">
            <a:spAutoFit/>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965659" name="Line 27"/>
          <p:cNvSpPr>
            <a:spLocks noChangeShapeType="1"/>
          </p:cNvSpPr>
          <p:nvPr/>
        </p:nvSpPr>
        <p:spPr bwMode="auto">
          <a:xfrm flipH="1">
            <a:off x="3200400" y="3124200"/>
            <a:ext cx="990600" cy="0"/>
          </a:xfrm>
          <a:prstGeom prst="line">
            <a:avLst/>
          </a:prstGeom>
          <a:noFill/>
          <a:ln w="76200" cap="sq">
            <a:solidFill>
              <a:schemeClr val="tx1"/>
            </a:solidFill>
            <a:round/>
            <a:headEnd type="none" w="sm" len="sm"/>
            <a:tailEnd type="triangle" w="sm" len="sm"/>
          </a:ln>
          <a:effectLst/>
        </p:spPr>
        <p:txBody>
          <a:bodyPr anchor="ctr">
            <a:spAutoFit/>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20502" name="Line 28"/>
          <p:cNvSpPr>
            <a:spLocks noChangeShapeType="1"/>
          </p:cNvSpPr>
          <p:nvPr/>
        </p:nvSpPr>
        <p:spPr bwMode="auto">
          <a:xfrm flipH="1">
            <a:off x="3581400" y="4343400"/>
            <a:ext cx="685800" cy="53340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nchor="ctr">
            <a:spAutoFit/>
          </a:bodyPr>
          <a:lstStyle/>
          <a:p>
            <a:pPr fontAlgn="base">
              <a:spcBef>
                <a:spcPct val="0"/>
              </a:spcBef>
              <a:spcAft>
                <a:spcPct val="0"/>
              </a:spcAft>
            </a:pPr>
            <a:endParaRPr lang="en-US" smtClean="0">
              <a:solidFill>
                <a:srgbClr val="000000"/>
              </a:solidFill>
            </a:endParaRPr>
          </a:p>
        </p:txBody>
      </p:sp>
      <p:sp>
        <p:nvSpPr>
          <p:cNvPr id="965661" name="Line 29"/>
          <p:cNvSpPr>
            <a:spLocks noChangeShapeType="1"/>
          </p:cNvSpPr>
          <p:nvPr/>
        </p:nvSpPr>
        <p:spPr bwMode="auto">
          <a:xfrm>
            <a:off x="4953000" y="4572000"/>
            <a:ext cx="457200" cy="533400"/>
          </a:xfrm>
          <a:prstGeom prst="line">
            <a:avLst/>
          </a:prstGeom>
          <a:noFill/>
          <a:ln w="76200" cap="sq">
            <a:solidFill>
              <a:schemeClr val="tx1"/>
            </a:solidFill>
            <a:round/>
            <a:headEnd type="none" w="sm" len="sm"/>
            <a:tailEnd type="triangle" w="sm" len="sm"/>
          </a:ln>
          <a:effectLst/>
        </p:spPr>
        <p:txBody>
          <a:bodyPr anchor="ctr">
            <a:spAutoFit/>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16" name="Oval 15"/>
          <p:cNvSpPr/>
          <p:nvPr/>
        </p:nvSpPr>
        <p:spPr>
          <a:xfrm>
            <a:off x="1181100" y="2171700"/>
            <a:ext cx="1889760" cy="1905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417320" y="2801034"/>
            <a:ext cx="1417320" cy="646331"/>
          </a:xfrm>
          <a:prstGeom prst="rect">
            <a:avLst/>
          </a:prstGeom>
          <a:noFill/>
        </p:spPr>
        <p:txBody>
          <a:bodyPr wrap="square" rtlCol="0">
            <a:spAutoFit/>
          </a:bodyPr>
          <a:lstStyle/>
          <a:p>
            <a:pPr algn="ctr"/>
            <a:r>
              <a:rPr lang="en-US" b="1" dirty="0" smtClean="0"/>
              <a:t>Sight Word Needs</a:t>
            </a:r>
            <a:endParaRPr lang="en-US" b="1" dirty="0"/>
          </a:p>
        </p:txBody>
      </p:sp>
      <p:sp>
        <p:nvSpPr>
          <p:cNvPr id="18" name="Oval 17"/>
          <p:cNvSpPr/>
          <p:nvPr/>
        </p:nvSpPr>
        <p:spPr>
          <a:xfrm>
            <a:off x="5273040" y="4777740"/>
            <a:ext cx="1889760" cy="1905000"/>
          </a:xfrm>
          <a:prstGeom prst="ellipse">
            <a:avLst/>
          </a:prstGeom>
          <a:solidFill>
            <a:srgbClr val="78E2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040" y="4699000"/>
            <a:ext cx="1889760" cy="1905000"/>
          </a:xfrm>
          <a:prstGeom prst="ellipse">
            <a:avLst/>
          </a:prstGeom>
          <a:solidFill>
            <a:srgbClr val="EC90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4" name="TextBox 3"/>
          <p:cNvSpPr txBox="1"/>
          <p:nvPr/>
        </p:nvSpPr>
        <p:spPr>
          <a:xfrm>
            <a:off x="2125980" y="5146744"/>
            <a:ext cx="1325880" cy="923330"/>
          </a:xfrm>
          <a:prstGeom prst="rect">
            <a:avLst/>
          </a:prstGeom>
          <a:noFill/>
        </p:spPr>
        <p:txBody>
          <a:bodyPr wrap="square" rtlCol="0">
            <a:spAutoFit/>
          </a:bodyPr>
          <a:lstStyle/>
          <a:p>
            <a:pPr algn="ctr"/>
            <a:r>
              <a:rPr lang="en-US" b="1" dirty="0" smtClean="0"/>
              <a:t>Basic Decoding Needs</a:t>
            </a:r>
            <a:endParaRPr lang="en-US" b="1" dirty="0"/>
          </a:p>
        </p:txBody>
      </p:sp>
      <p:sp>
        <p:nvSpPr>
          <p:cNvPr id="5" name="TextBox 4"/>
          <p:cNvSpPr txBox="1"/>
          <p:nvPr/>
        </p:nvSpPr>
        <p:spPr>
          <a:xfrm>
            <a:off x="5570220" y="5131504"/>
            <a:ext cx="1295400" cy="1200329"/>
          </a:xfrm>
          <a:prstGeom prst="rect">
            <a:avLst/>
          </a:prstGeom>
          <a:noFill/>
        </p:spPr>
        <p:txBody>
          <a:bodyPr wrap="square" rtlCol="0">
            <a:spAutoFit/>
          </a:bodyPr>
          <a:lstStyle/>
          <a:p>
            <a:pPr algn="ctr"/>
            <a:r>
              <a:rPr lang="en-US" b="1" dirty="0" smtClean="0"/>
              <a:t>Multi-syllabic Decoding Needs</a:t>
            </a:r>
            <a:endParaRPr lang="en-US" b="1" dirty="0"/>
          </a:p>
        </p:txBody>
      </p:sp>
    </p:spTree>
    <p:extLst>
      <p:ext uri="{BB962C8B-B14F-4D97-AF65-F5344CB8AC3E}">
        <p14:creationId xmlns:p14="http://schemas.microsoft.com/office/powerpoint/2010/main" val="12171903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533400" y="381000"/>
            <a:ext cx="6400800" cy="990600"/>
          </a:xfrm>
          <a:solidFill>
            <a:srgbClr val="99CCFF"/>
          </a:solidFill>
          <a:ln w="25400">
            <a:solidFill>
              <a:schemeClr val="tx1"/>
            </a:solidFill>
          </a:ln>
        </p:spPr>
        <p:txBody>
          <a:bodyPr/>
          <a:lstStyle/>
          <a:p>
            <a:pPr eaLnBrk="1" hangingPunct="1"/>
            <a:r>
              <a:rPr lang="en-US" b="1" dirty="0" smtClean="0">
                <a:solidFill>
                  <a:schemeClr val="tx1"/>
                </a:solidFill>
                <a:latin typeface="Calibri" pitchFamily="34" charset="0"/>
              </a:rPr>
              <a:t>How About a “Combo”</a:t>
            </a:r>
          </a:p>
        </p:txBody>
      </p:sp>
      <p:sp>
        <p:nvSpPr>
          <p:cNvPr id="29699" name="Rectangle 3"/>
          <p:cNvSpPr>
            <a:spLocks noGrp="1" noChangeArrowheads="1"/>
          </p:cNvSpPr>
          <p:nvPr>
            <p:ph idx="4294967295"/>
          </p:nvPr>
        </p:nvSpPr>
        <p:spPr>
          <a:xfrm>
            <a:off x="533400" y="1920240"/>
            <a:ext cx="7848600" cy="4343400"/>
          </a:xfrm>
        </p:spPr>
        <p:txBody>
          <a:bodyPr/>
          <a:lstStyle/>
          <a:p>
            <a:pPr eaLnBrk="1" hangingPunct="1">
              <a:buFontTx/>
              <a:buNone/>
            </a:pPr>
            <a:r>
              <a:rPr lang="en-US" sz="2400" b="1" dirty="0" smtClean="0">
                <a:solidFill>
                  <a:srgbClr val="000096"/>
                </a:solidFill>
                <a:latin typeface="Calibri" pitchFamily="34" charset="0"/>
              </a:rPr>
              <a:t>Try doing a combination of fluency level work…</a:t>
            </a:r>
          </a:p>
          <a:p>
            <a:pPr eaLnBrk="1" hangingPunct="1">
              <a:buFontTx/>
              <a:buNone/>
            </a:pPr>
            <a:endParaRPr lang="en-US" sz="1200" dirty="0" smtClean="0">
              <a:solidFill>
                <a:srgbClr val="990000"/>
              </a:solidFill>
              <a:latin typeface="Calibri" pitchFamily="34" charset="0"/>
            </a:endParaRPr>
          </a:p>
          <a:p>
            <a:pPr lvl="1" eaLnBrk="1" hangingPunct="1">
              <a:spcBef>
                <a:spcPts val="0"/>
              </a:spcBef>
              <a:buFontTx/>
              <a:buNone/>
            </a:pPr>
            <a:r>
              <a:rPr lang="en-US" sz="2400" dirty="0" smtClean="0">
                <a:latin typeface="Calibri" pitchFamily="34" charset="0"/>
              </a:rPr>
              <a:t>For example:  A student is accurate but slow on sight words and is both accurate and slow in connected text.</a:t>
            </a:r>
          </a:p>
          <a:p>
            <a:pPr lvl="1" eaLnBrk="1" hangingPunct="1">
              <a:spcBef>
                <a:spcPts val="0"/>
              </a:spcBef>
              <a:buFontTx/>
              <a:buNone/>
            </a:pPr>
            <a:endParaRPr lang="en-US" sz="2400" dirty="0" smtClean="0">
              <a:latin typeface="Calibri" pitchFamily="34" charset="0"/>
            </a:endParaRPr>
          </a:p>
          <a:p>
            <a:pPr lvl="1" eaLnBrk="1" hangingPunct="1">
              <a:spcBef>
                <a:spcPts val="0"/>
              </a:spcBef>
              <a:buFontTx/>
              <a:buNone/>
            </a:pPr>
            <a:r>
              <a:rPr lang="en-US" sz="2400" b="1" dirty="0" smtClean="0">
                <a:solidFill>
                  <a:srgbClr val="000096"/>
                </a:solidFill>
                <a:latin typeface="Calibri" pitchFamily="34" charset="0"/>
              </a:rPr>
              <a:t>“COMBO” 2-5 minutes of drill work on sight words</a:t>
            </a:r>
          </a:p>
          <a:p>
            <a:pPr lvl="1" eaLnBrk="1" hangingPunct="1">
              <a:spcBef>
                <a:spcPts val="0"/>
              </a:spcBef>
              <a:buFontTx/>
              <a:buNone/>
            </a:pPr>
            <a:r>
              <a:rPr lang="en-US" sz="2400" b="1" dirty="0" smtClean="0">
                <a:solidFill>
                  <a:srgbClr val="000096"/>
                </a:solidFill>
                <a:latin typeface="Calibri" pitchFamily="34" charset="0"/>
              </a:rPr>
              <a:t>in isolation, </a:t>
            </a:r>
            <a:r>
              <a:rPr lang="en-US" sz="2400" b="1" i="1" dirty="0" smtClean="0">
                <a:solidFill>
                  <a:srgbClr val="000096"/>
                </a:solidFill>
                <a:latin typeface="Calibri" pitchFamily="34" charset="0"/>
              </a:rPr>
              <a:t>AND</a:t>
            </a:r>
            <a:r>
              <a:rPr lang="en-US" sz="2400" b="1" dirty="0" smtClean="0">
                <a:solidFill>
                  <a:srgbClr val="000096"/>
                </a:solidFill>
                <a:latin typeface="Calibri" pitchFamily="34" charset="0"/>
              </a:rPr>
              <a:t> 5-10 minutes of work in phrase</a:t>
            </a:r>
          </a:p>
          <a:p>
            <a:pPr lvl="1" eaLnBrk="1" hangingPunct="1">
              <a:spcBef>
                <a:spcPts val="0"/>
              </a:spcBef>
              <a:buFontTx/>
              <a:buNone/>
            </a:pPr>
            <a:r>
              <a:rPr lang="en-US" sz="2400" b="1" dirty="0" smtClean="0">
                <a:solidFill>
                  <a:srgbClr val="000096"/>
                </a:solidFill>
                <a:latin typeface="Calibri" pitchFamily="34" charset="0"/>
              </a:rPr>
              <a:t>strips or connected text using those sight words.</a:t>
            </a:r>
          </a:p>
          <a:p>
            <a:pPr lvl="1" eaLnBrk="1" hangingPunct="1">
              <a:spcBef>
                <a:spcPts val="0"/>
              </a:spcBef>
              <a:buFontTx/>
              <a:buNone/>
            </a:pPr>
            <a:endParaRPr lang="en-US" sz="2400" b="1" dirty="0" smtClean="0">
              <a:solidFill>
                <a:srgbClr val="000096"/>
              </a:solidFill>
              <a:latin typeface="Calibri" pitchFamily="34" charset="0"/>
            </a:endParaRPr>
          </a:p>
          <a:p>
            <a:pPr lvl="1" eaLnBrk="1" hangingPunct="1">
              <a:spcBef>
                <a:spcPts val="0"/>
              </a:spcBef>
              <a:buFontTx/>
              <a:buNone/>
            </a:pPr>
            <a:r>
              <a:rPr lang="en-US" sz="2400" dirty="0" smtClean="0">
                <a:latin typeface="Calibri" pitchFamily="34" charset="0"/>
              </a:rPr>
              <a:t>Adding the “quick” drill work opportunities, as often</a:t>
            </a:r>
          </a:p>
          <a:p>
            <a:pPr lvl="1" eaLnBrk="1" hangingPunct="1">
              <a:spcBef>
                <a:spcPts val="0"/>
              </a:spcBef>
              <a:buFontTx/>
              <a:buNone/>
            </a:pPr>
            <a:r>
              <a:rPr lang="en-US" sz="2400" dirty="0" smtClean="0">
                <a:latin typeface="Calibri" pitchFamily="34" charset="0"/>
              </a:rPr>
              <a:t>possible, is a great way to intensify instruction.</a:t>
            </a:r>
          </a:p>
        </p:txBody>
      </p:sp>
      <p:pic>
        <p:nvPicPr>
          <p:cNvPr id="29700" name="Picture 6" descr="ANd9GcTKaim4H-qaNYOFzX_zexkyiPn0UC8lYYgwJOO1wHCeb0wy0T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28600"/>
            <a:ext cx="1533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45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399" y="609600"/>
            <a:ext cx="6400801" cy="5571855"/>
          </a:xfrm>
          <a:prstGeom prst="rect">
            <a:avLst/>
          </a:prstGeom>
          <a:noFill/>
          <a:ln w="50800" cap="sq" cmpd="tri">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68911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Placeholder 3"/>
          <p:cNvSpPr>
            <a:spLocks noGrp="1"/>
          </p:cNvSpPr>
          <p:nvPr>
            <p:ph type="body" sz="half" idx="2"/>
          </p:nvPr>
        </p:nvSpPr>
        <p:spPr>
          <a:xfrm>
            <a:off x="990600" y="533400"/>
            <a:ext cx="7162800" cy="5410200"/>
          </a:xfrm>
          <a:solidFill>
            <a:srgbClr val="99CCFF"/>
          </a:solidFill>
          <a:ln w="25400">
            <a:solidFill>
              <a:schemeClr val="tx1"/>
            </a:solidFill>
          </a:ln>
        </p:spPr>
        <p:txBody>
          <a:bodyPr/>
          <a:lstStyle/>
          <a:p>
            <a:pPr marL="0" indent="0" algn="ctr" eaLnBrk="1" hangingPunct="1">
              <a:buFontTx/>
              <a:buNone/>
            </a:pPr>
            <a:endParaRPr lang="en-US" sz="1600" i="1" dirty="0" smtClean="0">
              <a:latin typeface="Agency FB" pitchFamily="34" charset="0"/>
              <a:cs typeface="Calibri" pitchFamily="34" charset="0"/>
            </a:endParaRPr>
          </a:p>
          <a:p>
            <a:pPr marL="0" indent="0" algn="ctr" eaLnBrk="1" hangingPunct="1">
              <a:buFontTx/>
              <a:buNone/>
            </a:pPr>
            <a:r>
              <a:rPr lang="en-US" sz="3600" b="1" i="1" dirty="0" smtClean="0">
                <a:latin typeface="Calibri" panose="020F0502020204030204" pitchFamily="34" charset="0"/>
                <a:cs typeface="Calibri" pitchFamily="34" charset="0"/>
              </a:rPr>
              <a:t>The teacher and/or team </a:t>
            </a:r>
          </a:p>
          <a:p>
            <a:pPr marL="0" indent="0" algn="ctr" eaLnBrk="1" hangingPunct="1">
              <a:buFontTx/>
              <a:buNone/>
            </a:pPr>
            <a:r>
              <a:rPr lang="en-US" sz="3600" b="1" i="1" dirty="0" smtClean="0">
                <a:latin typeface="Calibri" panose="020F0502020204030204" pitchFamily="34" charset="0"/>
                <a:cs typeface="Calibri" pitchFamily="34" charset="0"/>
              </a:rPr>
              <a:t>should not assume that </a:t>
            </a:r>
          </a:p>
          <a:p>
            <a:pPr marL="0" indent="0" algn="ctr" eaLnBrk="1" hangingPunct="1">
              <a:buFontTx/>
              <a:buNone/>
            </a:pPr>
            <a:r>
              <a:rPr lang="en-US" sz="3600" b="1" i="1" dirty="0" smtClean="0">
                <a:latin typeface="Calibri" panose="020F0502020204030204" pitchFamily="34" charset="0"/>
                <a:cs typeface="Calibri" pitchFamily="34" charset="0"/>
              </a:rPr>
              <a:t>the instructional adjustments </a:t>
            </a:r>
          </a:p>
          <a:p>
            <a:pPr marL="0" indent="0" algn="ctr" eaLnBrk="1" hangingPunct="1">
              <a:buFontTx/>
              <a:buNone/>
            </a:pPr>
            <a:r>
              <a:rPr lang="en-US" sz="3600" b="1" i="1" dirty="0" smtClean="0">
                <a:latin typeface="Calibri" panose="020F0502020204030204" pitchFamily="34" charset="0"/>
                <a:cs typeface="Calibri" pitchFamily="34" charset="0"/>
              </a:rPr>
              <a:t>will work </a:t>
            </a:r>
          </a:p>
          <a:p>
            <a:pPr marL="0" indent="0" algn="ctr" eaLnBrk="1" hangingPunct="1">
              <a:buFontTx/>
              <a:buNone/>
            </a:pPr>
            <a:r>
              <a:rPr lang="en-US" sz="3600" b="1" i="1" dirty="0" smtClean="0">
                <a:latin typeface="Calibri" panose="020F0502020204030204" pitchFamily="34" charset="0"/>
                <a:cs typeface="Calibri" pitchFamily="34" charset="0"/>
              </a:rPr>
              <a:t>but should use </a:t>
            </a:r>
          </a:p>
          <a:p>
            <a:pPr marL="0" indent="0" algn="ctr" eaLnBrk="1" hangingPunct="1">
              <a:buFontTx/>
              <a:buNone/>
            </a:pPr>
            <a:r>
              <a:rPr lang="en-US" sz="3600" b="1" i="1" dirty="0" smtClean="0">
                <a:latin typeface="Calibri" panose="020F0502020204030204" pitchFamily="34" charset="0"/>
                <a:cs typeface="Calibri" pitchFamily="34" charset="0"/>
              </a:rPr>
              <a:t>student performance data </a:t>
            </a:r>
          </a:p>
          <a:p>
            <a:pPr marL="0" indent="0" algn="ctr" eaLnBrk="1" hangingPunct="1">
              <a:buFontTx/>
              <a:buNone/>
            </a:pPr>
            <a:r>
              <a:rPr lang="en-US" sz="3600" b="1" i="1" dirty="0" smtClean="0">
                <a:latin typeface="Calibri" panose="020F0502020204030204" pitchFamily="34" charset="0"/>
                <a:cs typeface="Calibri" pitchFamily="34" charset="0"/>
              </a:rPr>
              <a:t>to make this determination. </a:t>
            </a:r>
          </a:p>
        </p:txBody>
      </p:sp>
    </p:spTree>
    <p:extLst>
      <p:ext uri="{BB962C8B-B14F-4D97-AF65-F5344CB8AC3E}">
        <p14:creationId xmlns:p14="http://schemas.microsoft.com/office/powerpoint/2010/main" val="2566741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a:xfrm>
            <a:off x="2362200" y="304800"/>
            <a:ext cx="4495800" cy="1066800"/>
          </a:xfrm>
          <a:solidFill>
            <a:srgbClr val="99CCFF"/>
          </a:solidFill>
          <a:ln w="28575">
            <a:solidFill>
              <a:schemeClr val="tx1"/>
            </a:solidFill>
          </a:ln>
        </p:spPr>
        <p:txBody>
          <a:bodyPr/>
          <a:lstStyle/>
          <a:p>
            <a:r>
              <a:rPr lang="en-US" sz="4800" b="1" dirty="0">
                <a:solidFill>
                  <a:schemeClr val="tx1"/>
                </a:solidFill>
                <a:latin typeface="Calibri" pitchFamily="34" charset="0"/>
              </a:rPr>
              <a:t>Chart Maker</a:t>
            </a:r>
          </a:p>
        </p:txBody>
      </p:sp>
      <p:sp>
        <p:nvSpPr>
          <p:cNvPr id="1064963" name="Rectangle 3"/>
          <p:cNvSpPr>
            <a:spLocks noGrp="1" noChangeArrowheads="1"/>
          </p:cNvSpPr>
          <p:nvPr>
            <p:ph type="body" idx="1"/>
          </p:nvPr>
        </p:nvSpPr>
        <p:spPr>
          <a:xfrm>
            <a:off x="1295400" y="1676400"/>
            <a:ext cx="6248400" cy="649696"/>
          </a:xfrm>
        </p:spPr>
        <p:txBody>
          <a:bodyPr/>
          <a:lstStyle/>
          <a:p>
            <a:pPr algn="ctr">
              <a:buFontTx/>
              <a:buNone/>
            </a:pPr>
            <a:r>
              <a:rPr lang="en-US" b="1" i="1" dirty="0">
                <a:solidFill>
                  <a:srgbClr val="0000CC"/>
                </a:solidFill>
                <a:latin typeface="Calibri" pitchFamily="34" charset="0"/>
              </a:rPr>
              <a:t>    </a:t>
            </a:r>
            <a:r>
              <a:rPr lang="en-US" i="1" dirty="0">
                <a:solidFill>
                  <a:srgbClr val="0000CC"/>
                </a:solidFill>
                <a:latin typeface="Calibri" pitchFamily="34" charset="0"/>
                <a:hlinkClick r:id="rId3" action="ppaction://hlinkfile"/>
              </a:rPr>
              <a:t>“Charting the Course for Success”</a:t>
            </a:r>
            <a:endParaRPr lang="en-US" i="1" dirty="0">
              <a:solidFill>
                <a:srgbClr val="0000CC"/>
              </a:solidFill>
              <a:latin typeface="Calibri" pitchFamily="34" charset="0"/>
            </a:endParaRPr>
          </a:p>
        </p:txBody>
      </p:sp>
      <p:pic>
        <p:nvPicPr>
          <p:cNvPr id="1064965" name="Picture 5" descr="SuperStock_1555R-1109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669" y="2667000"/>
            <a:ext cx="2200704" cy="332842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64967" name="Text Box 7"/>
          <p:cNvSpPr txBox="1">
            <a:spLocks noChangeArrowheads="1"/>
          </p:cNvSpPr>
          <p:nvPr/>
        </p:nvSpPr>
        <p:spPr bwMode="auto">
          <a:xfrm>
            <a:off x="3581400" y="3114008"/>
            <a:ext cx="5105400"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en-US" sz="2800" dirty="0">
                <a:solidFill>
                  <a:srgbClr val="000000"/>
                </a:solidFill>
                <a:latin typeface="Calibri" pitchFamily="34" charset="0"/>
              </a:rPr>
              <a:t> Electronic charting tool</a:t>
            </a:r>
          </a:p>
          <a:p>
            <a:pPr algn="l"/>
            <a:endParaRPr lang="en-US" sz="1600" dirty="0">
              <a:solidFill>
                <a:srgbClr val="000000"/>
              </a:solidFill>
              <a:latin typeface="Calibri" pitchFamily="34" charset="0"/>
            </a:endParaRPr>
          </a:p>
          <a:p>
            <a:pPr algn="l">
              <a:buFontTx/>
              <a:buChar char="•"/>
            </a:pPr>
            <a:r>
              <a:rPr lang="en-US" sz="2800" dirty="0">
                <a:solidFill>
                  <a:srgbClr val="0000CC"/>
                </a:solidFill>
                <a:latin typeface="Calibri" pitchFamily="34" charset="0"/>
              </a:rPr>
              <a:t> Monitor academic &amp; behavioral </a:t>
            </a:r>
          </a:p>
          <a:p>
            <a:pPr algn="l"/>
            <a:r>
              <a:rPr lang="en-US" sz="2800" dirty="0">
                <a:solidFill>
                  <a:srgbClr val="0000CC"/>
                </a:solidFill>
                <a:latin typeface="Calibri" pitchFamily="34" charset="0"/>
              </a:rPr>
              <a:t>   progress</a:t>
            </a:r>
          </a:p>
          <a:p>
            <a:pPr algn="l">
              <a:buFontTx/>
              <a:buChar char="•"/>
            </a:pPr>
            <a:endParaRPr lang="en-US" sz="1600" dirty="0">
              <a:solidFill>
                <a:srgbClr val="000000"/>
              </a:solidFill>
              <a:latin typeface="Calibri" pitchFamily="34" charset="0"/>
            </a:endParaRPr>
          </a:p>
          <a:p>
            <a:pPr algn="l">
              <a:buFontTx/>
              <a:buChar char="•"/>
            </a:pPr>
            <a:r>
              <a:rPr lang="en-US" sz="2800" dirty="0">
                <a:solidFill>
                  <a:srgbClr val="000000"/>
                </a:solidFill>
                <a:latin typeface="Calibri" pitchFamily="34" charset="0"/>
              </a:rPr>
              <a:t> Help make instructional </a:t>
            </a:r>
          </a:p>
          <a:p>
            <a:pPr algn="l"/>
            <a:r>
              <a:rPr lang="en-US" sz="2800" dirty="0">
                <a:solidFill>
                  <a:srgbClr val="000000"/>
                </a:solidFill>
                <a:latin typeface="Calibri" pitchFamily="34" charset="0"/>
              </a:rPr>
              <a:t>    decisions</a:t>
            </a:r>
          </a:p>
        </p:txBody>
      </p:sp>
    </p:spTree>
    <p:extLst>
      <p:ext uri="{BB962C8B-B14F-4D97-AF65-F5344CB8AC3E}">
        <p14:creationId xmlns:p14="http://schemas.microsoft.com/office/powerpoint/2010/main" val="2076440190"/>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033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838200"/>
            <a:ext cx="9144000" cy="6629400"/>
          </a:xfrm>
        </p:spPr>
      </p:pic>
      <p:sp>
        <p:nvSpPr>
          <p:cNvPr id="157699" name="TextBox 1"/>
          <p:cNvSpPr txBox="1">
            <a:spLocks noChangeArrowheads="1"/>
          </p:cNvSpPr>
          <p:nvPr/>
        </p:nvSpPr>
        <p:spPr bwMode="auto">
          <a:xfrm>
            <a:off x="1828800" y="39688"/>
            <a:ext cx="6288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fontAlgn="base" hangingPunct="1">
              <a:spcBef>
                <a:spcPct val="0"/>
              </a:spcBef>
              <a:spcAft>
                <a:spcPct val="0"/>
              </a:spcAft>
            </a:pPr>
            <a:r>
              <a:rPr lang="en-US" sz="4000" i="1" smtClean="0">
                <a:solidFill>
                  <a:srgbClr val="000000"/>
                </a:solidFill>
              </a:rPr>
              <a:t>www.arstudentsuccess.org</a:t>
            </a:r>
          </a:p>
        </p:txBody>
      </p:sp>
    </p:spTree>
    <p:extLst>
      <p:ext uri="{BB962C8B-B14F-4D97-AF65-F5344CB8AC3E}">
        <p14:creationId xmlns:p14="http://schemas.microsoft.com/office/powerpoint/2010/main" val="20460755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428" y="457200"/>
            <a:ext cx="6019800" cy="1066800"/>
          </a:xfrm>
          <a:solidFill>
            <a:schemeClr val="accent1">
              <a:lumMod val="90000"/>
            </a:schemeClr>
          </a:solidFill>
          <a:ln w="28575">
            <a:solidFill>
              <a:schemeClr val="tx1"/>
            </a:solidFill>
            <a:prstDash val="solid"/>
          </a:ln>
        </p:spPr>
        <p:txBody>
          <a:bodyPr/>
          <a:lstStyle/>
          <a:p>
            <a:r>
              <a:rPr lang="en-US" sz="4800" b="1" dirty="0" smtClean="0">
                <a:latin typeface="Calibri" pitchFamily="34" charset="0"/>
                <a:cs typeface="Calibri" pitchFamily="34" charset="0"/>
              </a:rPr>
              <a:t>DRIP Syndrome</a:t>
            </a:r>
            <a:endParaRPr lang="en-US" sz="4800" b="1" dirty="0">
              <a:latin typeface="Calibri" pitchFamily="34" charset="0"/>
              <a:cs typeface="Calibri" pitchFamily="34" charset="0"/>
            </a:endParaRPr>
          </a:p>
        </p:txBody>
      </p:sp>
      <p:sp>
        <p:nvSpPr>
          <p:cNvPr id="3" name="Content Placeholder 2"/>
          <p:cNvSpPr>
            <a:spLocks noGrp="1"/>
          </p:cNvSpPr>
          <p:nvPr>
            <p:ph idx="1"/>
          </p:nvPr>
        </p:nvSpPr>
        <p:spPr>
          <a:xfrm>
            <a:off x="453656" y="5518666"/>
            <a:ext cx="8229600" cy="773668"/>
          </a:xfrm>
        </p:spPr>
        <p:txBody>
          <a:bodyPr/>
          <a:lstStyle/>
          <a:p>
            <a:pPr marL="0" indent="0" algn="ctr">
              <a:buNone/>
            </a:pPr>
            <a:r>
              <a:rPr lang="en-US" sz="4400" i="1" dirty="0" smtClean="0">
                <a:latin typeface="Calibri" pitchFamily="34" charset="0"/>
                <a:cs typeface="Calibri" pitchFamily="34" charset="0"/>
              </a:rPr>
              <a:t>Data Rich but Information Poor</a:t>
            </a:r>
            <a:endParaRPr lang="en-US" sz="4400" i="1" dirty="0">
              <a:latin typeface="Calibri" pitchFamily="34" charset="0"/>
              <a:cs typeface="Calibri"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40" y="1905000"/>
            <a:ext cx="6719777" cy="321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162800" y="6292334"/>
            <a:ext cx="1828800" cy="369332"/>
          </a:xfrm>
          <a:prstGeom prst="rect">
            <a:avLst/>
          </a:prstGeom>
          <a:noFill/>
        </p:spPr>
        <p:txBody>
          <a:bodyPr wrap="square" rtlCol="0">
            <a:spAutoFit/>
          </a:bodyPr>
          <a:lstStyle/>
          <a:p>
            <a:r>
              <a:rPr lang="en-US" dirty="0" smtClean="0">
                <a:latin typeface="Calibri" pitchFamily="34" charset="0"/>
                <a:cs typeface="Calibri" pitchFamily="34" charset="0"/>
              </a:rPr>
              <a:t>Richard </a:t>
            </a:r>
            <a:r>
              <a:rPr lang="en-US" dirty="0" err="1" smtClean="0">
                <a:latin typeface="Calibri" pitchFamily="34" charset="0"/>
                <a:cs typeface="Calibri" pitchFamily="34" charset="0"/>
              </a:rPr>
              <a:t>DuFour</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69184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3"/>
          <p:cNvSpPr>
            <a:spLocks noGrp="1" noChangeArrowheads="1"/>
          </p:cNvSpPr>
          <p:nvPr>
            <p:ph idx="4294967295"/>
          </p:nvPr>
        </p:nvSpPr>
        <p:spPr>
          <a:xfrm>
            <a:off x="4419600" y="581146"/>
            <a:ext cx="4267200" cy="5150644"/>
          </a:xfrm>
          <a:solidFill>
            <a:schemeClr val="accent1"/>
          </a:solidFill>
          <a:ln w="28575">
            <a:solidFill>
              <a:schemeClr val="tx1"/>
            </a:solidFill>
            <a:miter lim="800000"/>
            <a:headEnd/>
            <a:tailEnd/>
          </a:ln>
        </p:spPr>
        <p:txBody>
          <a:bodyPr/>
          <a:lstStyle/>
          <a:p>
            <a:pPr marL="0" indent="0">
              <a:lnSpc>
                <a:spcPct val="80000"/>
              </a:lnSpc>
              <a:buNone/>
            </a:pPr>
            <a:endParaRPr lang="en-US" sz="1000" b="1" dirty="0">
              <a:solidFill>
                <a:srgbClr val="0000FF"/>
              </a:solidFill>
              <a:latin typeface="Calibri" pitchFamily="34" charset="0"/>
            </a:endParaRPr>
          </a:p>
          <a:p>
            <a:pPr>
              <a:lnSpc>
                <a:spcPct val="80000"/>
              </a:lnSpc>
            </a:pPr>
            <a:r>
              <a:rPr lang="en-US" sz="2400" dirty="0">
                <a:solidFill>
                  <a:srgbClr val="0000FF"/>
                </a:solidFill>
                <a:latin typeface="Calibri" pitchFamily="34" charset="0"/>
              </a:rPr>
              <a:t>Tier II &amp; III Literacy Interventions for K-12</a:t>
            </a:r>
          </a:p>
          <a:p>
            <a:pPr>
              <a:lnSpc>
                <a:spcPct val="80000"/>
              </a:lnSpc>
              <a:buFontTx/>
              <a:buNone/>
            </a:pPr>
            <a:endParaRPr lang="en-US" sz="2400" dirty="0">
              <a:latin typeface="Calibri" pitchFamily="34" charset="0"/>
            </a:endParaRPr>
          </a:p>
          <a:p>
            <a:pPr>
              <a:lnSpc>
                <a:spcPct val="80000"/>
              </a:lnSpc>
            </a:pPr>
            <a:r>
              <a:rPr lang="en-US" sz="2400" dirty="0">
                <a:solidFill>
                  <a:srgbClr val="0000FF"/>
                </a:solidFill>
                <a:latin typeface="Calibri" pitchFamily="34" charset="0"/>
              </a:rPr>
              <a:t>Student Assessment Questions</a:t>
            </a:r>
            <a:r>
              <a:rPr lang="en-US" sz="2400" b="1" dirty="0">
                <a:latin typeface="Calibri" pitchFamily="34" charset="0"/>
              </a:rPr>
              <a:t> </a:t>
            </a:r>
          </a:p>
          <a:p>
            <a:pPr>
              <a:lnSpc>
                <a:spcPct val="80000"/>
              </a:lnSpc>
              <a:buFontTx/>
              <a:buNone/>
            </a:pPr>
            <a:r>
              <a:rPr lang="en-US" sz="2400" dirty="0">
                <a:latin typeface="Calibri" pitchFamily="34" charset="0"/>
              </a:rPr>
              <a:t>    about  individual students</a:t>
            </a:r>
          </a:p>
          <a:p>
            <a:pPr>
              <a:lnSpc>
                <a:spcPct val="80000"/>
              </a:lnSpc>
            </a:pPr>
            <a:endParaRPr lang="en-US" sz="2400" b="1" dirty="0">
              <a:solidFill>
                <a:srgbClr val="0000FF"/>
              </a:solidFill>
              <a:latin typeface="Calibri" pitchFamily="34" charset="0"/>
            </a:endParaRPr>
          </a:p>
          <a:p>
            <a:pPr>
              <a:lnSpc>
                <a:spcPct val="80000"/>
              </a:lnSpc>
            </a:pPr>
            <a:r>
              <a:rPr lang="en-US" sz="2400" dirty="0">
                <a:solidFill>
                  <a:srgbClr val="0000FF"/>
                </a:solidFill>
                <a:latin typeface="Calibri" pitchFamily="34" charset="0"/>
              </a:rPr>
              <a:t>Instructional tactics</a:t>
            </a:r>
            <a:r>
              <a:rPr lang="en-US" sz="2400" dirty="0">
                <a:latin typeface="Calibri" pitchFamily="34" charset="0"/>
              </a:rPr>
              <a:t> in five areas of reading that include:</a:t>
            </a:r>
          </a:p>
          <a:p>
            <a:pPr>
              <a:lnSpc>
                <a:spcPct val="80000"/>
              </a:lnSpc>
              <a:buFontTx/>
              <a:buNone/>
            </a:pPr>
            <a:endParaRPr lang="en-US" sz="2400" dirty="0">
              <a:latin typeface="Calibri" pitchFamily="34" charset="0"/>
            </a:endParaRPr>
          </a:p>
          <a:p>
            <a:pPr>
              <a:lnSpc>
                <a:spcPct val="80000"/>
              </a:lnSpc>
              <a:buFontTx/>
              <a:buNone/>
            </a:pPr>
            <a:r>
              <a:rPr lang="en-US" sz="2400" dirty="0">
                <a:latin typeface="Calibri" pitchFamily="34" charset="0"/>
              </a:rPr>
              <a:t>    - Detailed lesson plans</a:t>
            </a:r>
          </a:p>
          <a:p>
            <a:pPr>
              <a:lnSpc>
                <a:spcPct val="80000"/>
              </a:lnSpc>
              <a:buFontTx/>
              <a:buNone/>
            </a:pPr>
            <a:r>
              <a:rPr lang="en-US" sz="2400" dirty="0">
                <a:latin typeface="Calibri" pitchFamily="34" charset="0"/>
              </a:rPr>
              <a:t>    - Graphic organizers or </a:t>
            </a:r>
          </a:p>
          <a:p>
            <a:pPr>
              <a:lnSpc>
                <a:spcPct val="80000"/>
              </a:lnSpc>
              <a:buFontTx/>
              <a:buNone/>
            </a:pPr>
            <a:r>
              <a:rPr lang="en-US" sz="2400" dirty="0">
                <a:latin typeface="Calibri" pitchFamily="34" charset="0"/>
              </a:rPr>
              <a:t>       worksheets</a:t>
            </a:r>
          </a:p>
          <a:p>
            <a:pPr>
              <a:lnSpc>
                <a:spcPct val="80000"/>
              </a:lnSpc>
              <a:buFontTx/>
              <a:buNone/>
            </a:pPr>
            <a:r>
              <a:rPr lang="en-US" sz="2400" dirty="0">
                <a:latin typeface="Calibri" pitchFamily="34" charset="0"/>
              </a:rPr>
              <a:t> 	- Video clips</a:t>
            </a:r>
          </a:p>
          <a:p>
            <a:pPr>
              <a:lnSpc>
                <a:spcPct val="80000"/>
              </a:lnSpc>
            </a:pPr>
            <a:endParaRPr lang="en-US" sz="1000" b="1" dirty="0">
              <a:solidFill>
                <a:srgbClr val="0000FF"/>
              </a:solidFill>
              <a:latin typeface="Calibri" pitchFamily="34" charset="0"/>
            </a:endParaRPr>
          </a:p>
          <a:p>
            <a:pPr>
              <a:lnSpc>
                <a:spcPct val="80000"/>
              </a:lnSpc>
              <a:buFontTx/>
              <a:buNone/>
            </a:pPr>
            <a:endParaRPr lang="en-US" sz="1000" dirty="0">
              <a:latin typeface="Calibri" pitchFamily="34" charset="0"/>
            </a:endParaRPr>
          </a:p>
          <a:p>
            <a:pPr>
              <a:lnSpc>
                <a:spcPct val="80000"/>
              </a:lnSpc>
            </a:pPr>
            <a:endParaRPr lang="en-US" b="1" dirty="0">
              <a:latin typeface="Calibri" pitchFamily="34" charset="0"/>
            </a:endParaRPr>
          </a:p>
          <a:p>
            <a:pPr marL="0" indent="0">
              <a:lnSpc>
                <a:spcPct val="80000"/>
              </a:lnSpc>
              <a:buNone/>
            </a:pPr>
            <a:endParaRPr lang="en-US" sz="3600" b="1" dirty="0"/>
          </a:p>
          <a:p>
            <a:pPr algn="ctr">
              <a:lnSpc>
                <a:spcPct val="80000"/>
              </a:lnSpc>
              <a:buFontTx/>
              <a:buNone/>
            </a:pPr>
            <a:endParaRPr lang="en-US" sz="3600" b="1" dirty="0"/>
          </a:p>
        </p:txBody>
      </p:sp>
      <p:sp>
        <p:nvSpPr>
          <p:cNvPr id="806915" name="Text Box 3"/>
          <p:cNvSpPr txBox="1">
            <a:spLocks noChangeArrowheads="1"/>
          </p:cNvSpPr>
          <p:nvPr/>
        </p:nvSpPr>
        <p:spPr bwMode="auto">
          <a:xfrm>
            <a:off x="2509838" y="152400"/>
            <a:ext cx="184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solidFill>
                <a:srgbClr val="000000"/>
              </a:solidFill>
              <a:latin typeface="Arial" charset="0"/>
            </a:endParaRPr>
          </a:p>
        </p:txBody>
      </p:sp>
      <p:pic>
        <p:nvPicPr>
          <p:cNvPr id="806918" name="Picture 2" descr="RIDE logo: Responding to Individual Differences in Education">
            <a:hlinkClick r:id="rId3" tooltip="RIDE home pa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18743"/>
            <a:ext cx="2430934" cy="327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43000" y="6019800"/>
            <a:ext cx="7010400" cy="523220"/>
          </a:xfrm>
          <a:prstGeom prst="rect">
            <a:avLst/>
          </a:prstGeom>
          <a:noFill/>
        </p:spPr>
        <p:txBody>
          <a:bodyPr wrap="square" rtlCol="0">
            <a:spAutoFit/>
          </a:bodyPr>
          <a:lstStyle/>
          <a:p>
            <a:r>
              <a:rPr lang="en-US" sz="2800" dirty="0" smtClean="0">
                <a:solidFill>
                  <a:srgbClr val="000000"/>
                </a:solidFill>
                <a:latin typeface="Calibri" pitchFamily="34" charset="0"/>
                <a:cs typeface="Calibri" pitchFamily="34" charset="0"/>
              </a:rPr>
              <a:t>http://ride.sopriswest.com/reading/login.aspx</a:t>
            </a:r>
            <a:endParaRPr lang="en-US" sz="28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2440397869"/>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465457"/>
            <a:ext cx="6172200" cy="707886"/>
          </a:xfrm>
          <a:prstGeom prst="rect">
            <a:avLst/>
          </a:prstGeom>
        </p:spPr>
        <p:txBody>
          <a:bodyPr wrap="square">
            <a:spAutoFit/>
          </a:bodyPr>
          <a:lstStyle/>
          <a:p>
            <a:pPr algn="ctr" fontAlgn="base">
              <a:spcBef>
                <a:spcPct val="0"/>
              </a:spcBef>
              <a:spcAft>
                <a:spcPct val="0"/>
              </a:spcAft>
            </a:pPr>
            <a:r>
              <a:rPr lang="en-US" sz="4000" dirty="0">
                <a:solidFill>
                  <a:srgbClr val="333399"/>
                </a:solidFill>
                <a:latin typeface="Calibri" pitchFamily="34" charset="0"/>
                <a:cs typeface="Calibri" pitchFamily="34" charset="0"/>
              </a:rPr>
              <a:t>http://</a:t>
            </a:r>
            <a:r>
              <a:rPr lang="en-US" sz="4000" dirty="0">
                <a:solidFill>
                  <a:srgbClr val="333399"/>
                </a:solidFill>
                <a:latin typeface="Calibri" pitchFamily="34" charset="0"/>
                <a:cs typeface="Calibri" pitchFamily="34" charset="0"/>
                <a:hlinkClick r:id="rId3"/>
              </a:rPr>
              <a:t>www.fcrr.org</a:t>
            </a:r>
            <a:r>
              <a:rPr lang="en-US" sz="4000" dirty="0">
                <a:solidFill>
                  <a:srgbClr val="333399"/>
                </a:solidFill>
                <a:latin typeface="Calibri" pitchFamily="34" charset="0"/>
                <a:cs typeface="Calibri" pitchFamily="34" charset="0"/>
              </a:rPr>
              <a:t>/</a:t>
            </a:r>
          </a:p>
        </p:txBody>
      </p:sp>
      <p:sp>
        <p:nvSpPr>
          <p:cNvPr id="2" name="TextBox 1"/>
          <p:cNvSpPr txBox="1"/>
          <p:nvPr/>
        </p:nvSpPr>
        <p:spPr>
          <a:xfrm>
            <a:off x="381000" y="3505200"/>
            <a:ext cx="8305800" cy="3016210"/>
          </a:xfrm>
          <a:prstGeom prst="rect">
            <a:avLst/>
          </a:prstGeom>
          <a:noFill/>
        </p:spPr>
        <p:txBody>
          <a:bodyPr wrap="square" rtlCol="0">
            <a:spAutoFit/>
          </a:bodyPr>
          <a:lstStyle/>
          <a:p>
            <a:pPr algn="ctr" fontAlgn="base">
              <a:spcBef>
                <a:spcPct val="0"/>
              </a:spcBef>
              <a:spcAft>
                <a:spcPct val="0"/>
              </a:spcAft>
            </a:pPr>
            <a:r>
              <a:rPr lang="en-US" sz="2800" b="1" dirty="0" smtClean="0">
                <a:solidFill>
                  <a:srgbClr val="000000"/>
                </a:solidFill>
                <a:latin typeface="Calibri" pitchFamily="34" charset="0"/>
                <a:cs typeface="Calibri" pitchFamily="34" charset="0"/>
              </a:rPr>
              <a:t>Instructional Materials for Teachers</a:t>
            </a:r>
          </a:p>
          <a:p>
            <a:pPr algn="ctr" fontAlgn="base">
              <a:spcBef>
                <a:spcPct val="0"/>
              </a:spcBef>
              <a:spcAft>
                <a:spcPct val="0"/>
              </a:spcAft>
            </a:pPr>
            <a:endParaRPr lang="en-US" b="1" dirty="0" smtClean="0">
              <a:solidFill>
                <a:srgbClr val="000000"/>
              </a:solidFill>
              <a:latin typeface="Calibri" pitchFamily="34" charset="0"/>
              <a:cs typeface="Calibri" pitchFamily="34" charset="0"/>
            </a:endParaRPr>
          </a:p>
          <a:p>
            <a:pPr algn="ctr" fontAlgn="base">
              <a:spcBef>
                <a:spcPct val="0"/>
              </a:spcBef>
              <a:spcAft>
                <a:spcPct val="0"/>
              </a:spcAft>
            </a:pPr>
            <a:r>
              <a:rPr lang="en-US" sz="2400" b="1" i="1" dirty="0" smtClean="0">
                <a:solidFill>
                  <a:srgbClr val="0000FF"/>
                </a:solidFill>
                <a:latin typeface="Calibri" pitchFamily="34" charset="0"/>
                <a:cs typeface="Calibri" pitchFamily="34" charset="0"/>
              </a:rPr>
              <a:t>Student Center Activities (K-5)</a:t>
            </a:r>
          </a:p>
          <a:p>
            <a:pPr algn="ctr" fontAlgn="base">
              <a:spcBef>
                <a:spcPct val="0"/>
              </a:spcBef>
              <a:spcAft>
                <a:spcPct val="0"/>
              </a:spcAft>
            </a:pPr>
            <a:endParaRPr lang="en-US" sz="1200" b="1" i="1" dirty="0" smtClean="0">
              <a:solidFill>
                <a:srgbClr val="000000"/>
              </a:solidFill>
              <a:latin typeface="Calibri" pitchFamily="34" charset="0"/>
              <a:cs typeface="Calibri" pitchFamily="34" charset="0"/>
            </a:endParaRPr>
          </a:p>
          <a:p>
            <a:pPr algn="ctr" fontAlgn="base">
              <a:spcBef>
                <a:spcPct val="0"/>
              </a:spcBef>
              <a:spcAft>
                <a:spcPct val="0"/>
              </a:spcAft>
            </a:pPr>
            <a:r>
              <a:rPr lang="en-US" sz="2400" b="1" i="1" dirty="0" smtClean="0">
                <a:latin typeface="Calibri" pitchFamily="34" charset="0"/>
                <a:cs typeface="Calibri" pitchFamily="34" charset="0"/>
              </a:rPr>
              <a:t>Alignment to CCSS (Student Center Activities Aligned to the Common Core State Standards)</a:t>
            </a:r>
          </a:p>
          <a:p>
            <a:pPr algn="ctr" fontAlgn="base">
              <a:spcBef>
                <a:spcPct val="0"/>
              </a:spcBef>
              <a:spcAft>
                <a:spcPct val="0"/>
              </a:spcAft>
            </a:pPr>
            <a:endParaRPr lang="en-US" sz="1200" b="1" i="1" dirty="0" smtClean="0">
              <a:solidFill>
                <a:srgbClr val="000000"/>
              </a:solidFill>
              <a:latin typeface="Calibri" pitchFamily="34" charset="0"/>
              <a:cs typeface="Calibri" pitchFamily="34" charset="0"/>
            </a:endParaRPr>
          </a:p>
          <a:p>
            <a:pPr algn="ctr" fontAlgn="base">
              <a:spcBef>
                <a:spcPct val="0"/>
              </a:spcBef>
              <a:spcAft>
                <a:spcPct val="0"/>
              </a:spcAft>
            </a:pPr>
            <a:r>
              <a:rPr lang="en-US" sz="2400" b="1" i="1" dirty="0" smtClean="0">
                <a:solidFill>
                  <a:srgbClr val="0000FF"/>
                </a:solidFill>
                <a:latin typeface="Calibri" pitchFamily="34" charset="0"/>
                <a:cs typeface="Calibri" pitchFamily="34" charset="0"/>
              </a:rPr>
              <a:t>Empowering Teachers</a:t>
            </a:r>
          </a:p>
          <a:p>
            <a:pPr fontAlgn="base">
              <a:spcBef>
                <a:spcPct val="0"/>
              </a:spcBef>
              <a:spcAft>
                <a:spcPct val="0"/>
              </a:spcAft>
            </a:pPr>
            <a:r>
              <a:rPr lang="en-US" sz="2400" i="1" dirty="0">
                <a:solidFill>
                  <a:srgbClr val="000000"/>
                </a:solidFill>
                <a:latin typeface="Calibri" pitchFamily="34" charset="0"/>
                <a:cs typeface="Calibri" pitchFamily="34" charset="0"/>
              </a:rPr>
              <a:t>	</a:t>
            </a:r>
          </a:p>
        </p:txBody>
      </p:sp>
      <p:pic>
        <p:nvPicPr>
          <p:cNvPr id="6" name="Picture 3" descr="C:\Documents and Settings\rburks\My Documents\My Pictures\home_bann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609600"/>
            <a:ext cx="5943600" cy="1634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308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291840"/>
            <a:ext cx="4303142" cy="646331"/>
          </a:xfrm>
          <a:prstGeom prst="rect">
            <a:avLst/>
          </a:prstGeom>
          <a:noFill/>
        </p:spPr>
        <p:txBody>
          <a:bodyPr wrap="square" rtlCol="0">
            <a:spAutoFit/>
          </a:bodyPr>
          <a:lstStyle/>
          <a:p>
            <a:r>
              <a:rPr lang="en-US" sz="3600" b="1" dirty="0" smtClean="0">
                <a:solidFill>
                  <a:srgbClr val="3333CC"/>
                </a:solidFill>
                <a:latin typeface="Calibri" pitchFamily="34" charset="0"/>
                <a:cs typeface="Calibri" pitchFamily="34" charset="0"/>
                <a:hlinkClick r:id="rId3"/>
              </a:rPr>
              <a:t>www.ReadWorks.org</a:t>
            </a:r>
            <a:endParaRPr lang="en-US" sz="3600" b="1" dirty="0">
              <a:solidFill>
                <a:srgbClr val="3333CC"/>
              </a:solidFill>
              <a:latin typeface="Calibri" pitchFamily="34" charset="0"/>
              <a:cs typeface="Calibri" pitchFamily="34" charset="0"/>
            </a:endParaRPr>
          </a:p>
        </p:txBody>
      </p:sp>
      <p:sp>
        <p:nvSpPr>
          <p:cNvPr id="3" name="Rectangle 2"/>
          <p:cNvSpPr/>
          <p:nvPr/>
        </p:nvSpPr>
        <p:spPr>
          <a:xfrm>
            <a:off x="639348" y="4191000"/>
            <a:ext cx="7818852" cy="2185214"/>
          </a:xfrm>
          <a:prstGeom prst="rect">
            <a:avLst/>
          </a:prstGeom>
        </p:spPr>
        <p:txBody>
          <a:bodyPr wrap="square">
            <a:spAutoFit/>
          </a:bodyPr>
          <a:lstStyle/>
          <a:p>
            <a:pPr algn="ctr"/>
            <a:r>
              <a:rPr lang="en-US" sz="2800" dirty="0" smtClean="0">
                <a:solidFill>
                  <a:srgbClr val="000000"/>
                </a:solidFill>
                <a:latin typeface="Calibri" pitchFamily="34" charset="0"/>
                <a:cs typeface="Calibri" pitchFamily="34" charset="0"/>
              </a:rPr>
              <a:t> 1,000 </a:t>
            </a:r>
            <a:r>
              <a:rPr lang="en-US" sz="2800" dirty="0">
                <a:solidFill>
                  <a:srgbClr val="000000"/>
                </a:solidFill>
                <a:latin typeface="Calibri" pitchFamily="34" charset="0"/>
                <a:cs typeface="Calibri" pitchFamily="34" charset="0"/>
              </a:rPr>
              <a:t>Non-fiction </a:t>
            </a:r>
            <a:r>
              <a:rPr lang="en-US" sz="2800" dirty="0" smtClean="0">
                <a:solidFill>
                  <a:srgbClr val="000000"/>
                </a:solidFill>
                <a:latin typeface="Calibri" pitchFamily="34" charset="0"/>
                <a:cs typeface="Calibri" pitchFamily="34" charset="0"/>
              </a:rPr>
              <a:t>Passages</a:t>
            </a:r>
          </a:p>
          <a:p>
            <a:pPr algn="ctr"/>
            <a:endParaRPr lang="en-US" sz="800" dirty="0">
              <a:solidFill>
                <a:srgbClr val="000000"/>
              </a:solidFill>
              <a:latin typeface="Calibri" pitchFamily="34" charset="0"/>
              <a:cs typeface="Calibri" pitchFamily="34" charset="0"/>
            </a:endParaRPr>
          </a:p>
          <a:p>
            <a:pPr algn="ctr"/>
            <a:r>
              <a:rPr lang="en-US" sz="2800" dirty="0" smtClean="0">
                <a:solidFill>
                  <a:srgbClr val="0000CC"/>
                </a:solidFill>
                <a:latin typeface="Calibri" pitchFamily="34" charset="0"/>
                <a:cs typeface="Calibri" pitchFamily="34" charset="0"/>
              </a:rPr>
              <a:t> Aligned </a:t>
            </a:r>
            <a:r>
              <a:rPr lang="en-US" sz="2800" dirty="0">
                <a:solidFill>
                  <a:srgbClr val="0000CC"/>
                </a:solidFill>
                <a:latin typeface="Calibri" pitchFamily="34" charset="0"/>
                <a:cs typeface="Calibri" pitchFamily="34" charset="0"/>
              </a:rPr>
              <a:t>to the Common Core and State </a:t>
            </a:r>
            <a:r>
              <a:rPr lang="en-US" sz="2800" dirty="0" smtClean="0">
                <a:solidFill>
                  <a:srgbClr val="0000CC"/>
                </a:solidFill>
                <a:latin typeface="Calibri" pitchFamily="34" charset="0"/>
                <a:cs typeface="Calibri" pitchFamily="34" charset="0"/>
              </a:rPr>
              <a:t>Standards</a:t>
            </a:r>
          </a:p>
          <a:p>
            <a:pPr algn="ctr"/>
            <a:endParaRPr lang="en-US" sz="800" dirty="0">
              <a:solidFill>
                <a:srgbClr val="0000CC"/>
              </a:solidFill>
              <a:latin typeface="Calibri" pitchFamily="34" charset="0"/>
              <a:cs typeface="Calibri" pitchFamily="34" charset="0"/>
            </a:endParaRPr>
          </a:p>
          <a:p>
            <a:pPr algn="ctr"/>
            <a:r>
              <a:rPr lang="en-US" sz="2800" dirty="0" smtClean="0">
                <a:solidFill>
                  <a:srgbClr val="000000"/>
                </a:solidFill>
                <a:latin typeface="Calibri" pitchFamily="34" charset="0"/>
                <a:cs typeface="Calibri" pitchFamily="34" charset="0"/>
              </a:rPr>
              <a:t> Research-based </a:t>
            </a:r>
            <a:r>
              <a:rPr lang="en-US" sz="2800" dirty="0">
                <a:solidFill>
                  <a:srgbClr val="000000"/>
                </a:solidFill>
                <a:latin typeface="Calibri" pitchFamily="34" charset="0"/>
                <a:cs typeface="Calibri" pitchFamily="34" charset="0"/>
              </a:rPr>
              <a:t>question </a:t>
            </a:r>
            <a:r>
              <a:rPr lang="en-US" sz="2800" dirty="0" smtClean="0">
                <a:solidFill>
                  <a:srgbClr val="000000"/>
                </a:solidFill>
                <a:latin typeface="Calibri" pitchFamily="34" charset="0"/>
                <a:cs typeface="Calibri" pitchFamily="34" charset="0"/>
              </a:rPr>
              <a:t>sets</a:t>
            </a:r>
          </a:p>
          <a:p>
            <a:pPr algn="ctr"/>
            <a:endParaRPr lang="en-US" sz="800" dirty="0">
              <a:solidFill>
                <a:srgbClr val="000000"/>
              </a:solidFill>
              <a:latin typeface="Calibri" pitchFamily="34" charset="0"/>
              <a:cs typeface="Calibri" pitchFamily="34" charset="0"/>
            </a:endParaRPr>
          </a:p>
          <a:p>
            <a:pPr algn="ctr"/>
            <a:r>
              <a:rPr lang="en-US" sz="2800" dirty="0" smtClean="0">
                <a:solidFill>
                  <a:srgbClr val="0000CC"/>
                </a:solidFill>
                <a:latin typeface="Calibri" pitchFamily="34" charset="0"/>
                <a:cs typeface="Calibri" pitchFamily="34" charset="0"/>
              </a:rPr>
              <a:t> </a:t>
            </a:r>
            <a:r>
              <a:rPr lang="en-US" sz="2800" dirty="0" err="1" smtClean="0">
                <a:solidFill>
                  <a:srgbClr val="0000CC"/>
                </a:solidFill>
                <a:latin typeface="Calibri" pitchFamily="34" charset="0"/>
                <a:cs typeface="Calibri" pitchFamily="34" charset="0"/>
              </a:rPr>
              <a:t>Lexile</a:t>
            </a:r>
            <a:r>
              <a:rPr lang="en-US" sz="2800" dirty="0" smtClean="0">
                <a:solidFill>
                  <a:srgbClr val="0000CC"/>
                </a:solidFill>
                <a:latin typeface="Calibri" pitchFamily="34" charset="0"/>
                <a:cs typeface="Calibri" pitchFamily="34" charset="0"/>
              </a:rPr>
              <a:t> Leveled</a:t>
            </a:r>
            <a:endParaRPr lang="en-US" sz="2800" dirty="0">
              <a:solidFill>
                <a:srgbClr val="0000CC"/>
              </a:solidFill>
              <a:latin typeface="Calibri" pitchFamily="34" charset="0"/>
              <a:cs typeface="Calibri" pitchFamily="34" charset="0"/>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3269"/>
            <a:ext cx="6629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730800"/>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243775"/>
            <a:ext cx="4795568" cy="1350652"/>
          </a:xfrm>
          <a:solidFill>
            <a:srgbClr val="99CCFF"/>
          </a:solidFill>
          <a:ln w="25400" cmpd="sng">
            <a:solidFill>
              <a:schemeClr val="tx1"/>
            </a:solidFill>
          </a:ln>
        </p:spPr>
        <p:txBody>
          <a:bodyPr/>
          <a:lstStyle/>
          <a:p>
            <a:r>
              <a:rPr lang="en-US" sz="4000" b="1" dirty="0" smtClean="0">
                <a:solidFill>
                  <a:schemeClr val="tx1"/>
                </a:solidFill>
                <a:latin typeface="Calibri" pitchFamily="34" charset="0"/>
                <a:cs typeface="Calibri" pitchFamily="34" charset="0"/>
              </a:rPr>
              <a:t>Accommodating </a:t>
            </a:r>
            <a:br>
              <a:rPr lang="en-US" sz="4000" b="1" dirty="0" smtClean="0">
                <a:solidFill>
                  <a:schemeClr val="tx1"/>
                </a:solidFill>
                <a:latin typeface="Calibri" pitchFamily="34" charset="0"/>
                <a:cs typeface="Calibri" pitchFamily="34" charset="0"/>
              </a:rPr>
            </a:br>
            <a:r>
              <a:rPr lang="en-US" sz="4000" b="1" dirty="0" smtClean="0">
                <a:solidFill>
                  <a:schemeClr val="tx1"/>
                </a:solidFill>
                <a:latin typeface="Calibri" pitchFamily="34" charset="0"/>
                <a:cs typeface="Calibri" pitchFamily="34" charset="0"/>
              </a:rPr>
              <a:t>Diverse Learners </a:t>
            </a:r>
          </a:p>
        </p:txBody>
      </p:sp>
      <p:sp>
        <p:nvSpPr>
          <p:cNvPr id="130052" name="TextBox 4"/>
          <p:cNvSpPr txBox="1">
            <a:spLocks noChangeArrowheads="1"/>
          </p:cNvSpPr>
          <p:nvPr/>
        </p:nvSpPr>
        <p:spPr bwMode="auto">
          <a:xfrm>
            <a:off x="260131" y="4874705"/>
            <a:ext cx="403860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85800" indent="-685800" eaLnBrk="0" hangingPunct="0">
              <a:defRPr sz="4800">
                <a:solidFill>
                  <a:schemeClr val="accent2"/>
                </a:solidFill>
                <a:latin typeface="Times New Roman" pitchFamily="18" charset="0"/>
              </a:defRPr>
            </a:lvl1pPr>
            <a:lvl2pPr marL="742950" indent="-285750" eaLnBrk="0" hangingPunct="0">
              <a:defRPr sz="4800">
                <a:solidFill>
                  <a:schemeClr val="accent2"/>
                </a:solidFill>
                <a:latin typeface="Times New Roman" pitchFamily="18" charset="0"/>
              </a:defRPr>
            </a:lvl2pPr>
            <a:lvl3pPr marL="1143000" indent="-228600" eaLnBrk="0" hangingPunct="0">
              <a:defRPr sz="4800">
                <a:solidFill>
                  <a:schemeClr val="accent2"/>
                </a:solidFill>
                <a:latin typeface="Times New Roman" pitchFamily="18" charset="0"/>
              </a:defRPr>
            </a:lvl3pPr>
            <a:lvl4pPr marL="1600200" indent="-228600" eaLnBrk="0" hangingPunct="0">
              <a:defRPr sz="4800">
                <a:solidFill>
                  <a:schemeClr val="accent2"/>
                </a:solidFill>
                <a:latin typeface="Times New Roman" pitchFamily="18" charset="0"/>
              </a:defRPr>
            </a:lvl4pPr>
            <a:lvl5pPr marL="2057400" indent="-228600" eaLnBrk="0" hangingPunct="0">
              <a:defRPr sz="4800">
                <a:solidFill>
                  <a:schemeClr val="accent2"/>
                </a:solidFill>
                <a:latin typeface="Times New Roman" pitchFamily="18" charset="0"/>
              </a:defRPr>
            </a:lvl5pPr>
            <a:lvl6pPr marL="2514600" indent="-228600" eaLnBrk="0" fontAlgn="base" hangingPunct="0">
              <a:spcBef>
                <a:spcPct val="0"/>
              </a:spcBef>
              <a:spcAft>
                <a:spcPct val="0"/>
              </a:spcAft>
              <a:defRPr sz="4800">
                <a:solidFill>
                  <a:schemeClr val="accent2"/>
                </a:solidFill>
                <a:latin typeface="Times New Roman" pitchFamily="18" charset="0"/>
              </a:defRPr>
            </a:lvl6pPr>
            <a:lvl7pPr marL="2971800" indent="-228600" eaLnBrk="0" fontAlgn="base" hangingPunct="0">
              <a:spcBef>
                <a:spcPct val="0"/>
              </a:spcBef>
              <a:spcAft>
                <a:spcPct val="0"/>
              </a:spcAft>
              <a:defRPr sz="4800">
                <a:solidFill>
                  <a:schemeClr val="accent2"/>
                </a:solidFill>
                <a:latin typeface="Times New Roman" pitchFamily="18" charset="0"/>
              </a:defRPr>
            </a:lvl7pPr>
            <a:lvl8pPr marL="3429000" indent="-228600" eaLnBrk="0" fontAlgn="base" hangingPunct="0">
              <a:spcBef>
                <a:spcPct val="0"/>
              </a:spcBef>
              <a:spcAft>
                <a:spcPct val="0"/>
              </a:spcAft>
              <a:defRPr sz="4800">
                <a:solidFill>
                  <a:schemeClr val="accent2"/>
                </a:solidFill>
                <a:latin typeface="Times New Roman" pitchFamily="18" charset="0"/>
              </a:defRPr>
            </a:lvl8pPr>
            <a:lvl9pPr marL="3886200" indent="-228600" eaLnBrk="0" fontAlgn="base" hangingPunct="0">
              <a:spcBef>
                <a:spcPct val="0"/>
              </a:spcBef>
              <a:spcAft>
                <a:spcPct val="0"/>
              </a:spcAft>
              <a:defRPr sz="4800">
                <a:solidFill>
                  <a:schemeClr val="accent2"/>
                </a:solidFill>
                <a:latin typeface="Times New Roman" pitchFamily="18" charset="0"/>
              </a:defRPr>
            </a:lvl9pPr>
          </a:lstStyle>
          <a:p>
            <a:pPr marL="457200" indent="-457200" algn="l" eaLnBrk="1" hangingPunct="1">
              <a:spcBef>
                <a:spcPct val="20000"/>
              </a:spcBef>
              <a:buFont typeface="Wingdings" pitchFamily="2" charset="2"/>
              <a:buChar char="ü"/>
            </a:pPr>
            <a:r>
              <a:rPr lang="en-US" sz="2800" dirty="0" smtClean="0">
                <a:solidFill>
                  <a:srgbClr val="000000"/>
                </a:solidFill>
                <a:latin typeface="Calibri" pitchFamily="34" charset="0"/>
                <a:cs typeface="Calibri" pitchFamily="34" charset="0"/>
              </a:rPr>
              <a:t>WritingA-Z.com</a:t>
            </a:r>
          </a:p>
          <a:p>
            <a:pPr marL="457200" indent="-457200" algn="l" eaLnBrk="1" hangingPunct="1">
              <a:spcBef>
                <a:spcPct val="20000"/>
              </a:spcBef>
              <a:buFont typeface="Wingdings" pitchFamily="2" charset="2"/>
              <a:buChar char="ü"/>
            </a:pPr>
            <a:r>
              <a:rPr lang="en-US" sz="2800" dirty="0" smtClean="0">
                <a:solidFill>
                  <a:srgbClr val="0000CC"/>
                </a:solidFill>
                <a:latin typeface="Calibri" pitchFamily="34" charset="0"/>
                <a:cs typeface="Calibri" pitchFamily="34" charset="0"/>
              </a:rPr>
              <a:t>ReadingA-Z.com</a:t>
            </a:r>
          </a:p>
          <a:p>
            <a:pPr marL="457200" indent="-457200" algn="l" eaLnBrk="1" hangingPunct="1">
              <a:spcBef>
                <a:spcPct val="20000"/>
              </a:spcBef>
              <a:buFont typeface="Wingdings" pitchFamily="2" charset="2"/>
              <a:buChar char="ü"/>
            </a:pPr>
            <a:r>
              <a:rPr lang="en-US" sz="2800" dirty="0" smtClean="0">
                <a:solidFill>
                  <a:srgbClr val="000000"/>
                </a:solidFill>
                <a:latin typeface="Calibri" pitchFamily="34" charset="0"/>
                <a:cs typeface="Calibri" pitchFamily="34" charset="0"/>
              </a:rPr>
              <a:t>VocabularyA-Z.com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823" y="359714"/>
            <a:ext cx="2781311" cy="123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1981200"/>
            <a:ext cx="7315200" cy="2492990"/>
          </a:xfrm>
          <a:prstGeom prst="rect">
            <a:avLst/>
          </a:prstGeom>
          <a:noFill/>
        </p:spPr>
        <p:txBody>
          <a:bodyPr wrap="square" rtlCol="0">
            <a:spAutoFit/>
          </a:bodyPr>
          <a:lstStyle/>
          <a:p>
            <a:r>
              <a:rPr lang="en-US" sz="2600" dirty="0" smtClean="0">
                <a:solidFill>
                  <a:schemeClr val="tx1"/>
                </a:solidFill>
                <a:latin typeface="Calibri" panose="020F0502020204030204" pitchFamily="34" charset="0"/>
              </a:rPr>
              <a:t>The key to a successful accommodation is to match resources to a student’s developmental level and provide opportunities for practice with a purpose.  Learning A-Z’s websites provide leveled PreK-6 resources for full class to small group to individual practice and one-to-one interventions.</a:t>
            </a:r>
            <a:endParaRPr lang="en-US" sz="2600" dirty="0">
              <a:solidFill>
                <a:schemeClr val="tx1"/>
              </a:solidFill>
              <a:latin typeface="Calibri" panose="020F0502020204030204" pitchFamily="34" charset="0"/>
            </a:endParaRPr>
          </a:p>
        </p:txBody>
      </p:sp>
      <p:sp>
        <p:nvSpPr>
          <p:cNvPr id="3" name="Rectangle 2"/>
          <p:cNvSpPr/>
          <p:nvPr/>
        </p:nvSpPr>
        <p:spPr>
          <a:xfrm>
            <a:off x="4572000" y="4874705"/>
            <a:ext cx="3984458" cy="1557349"/>
          </a:xfrm>
          <a:prstGeom prst="rect">
            <a:avLst/>
          </a:prstGeom>
        </p:spPr>
        <p:txBody>
          <a:bodyPr wrap="square">
            <a:spAutoFit/>
          </a:bodyPr>
          <a:lstStyle/>
          <a:p>
            <a:pPr marL="457200" indent="-457200" algn="l" eaLnBrk="1" hangingPunct="1">
              <a:spcBef>
                <a:spcPct val="20000"/>
              </a:spcBef>
              <a:buFont typeface="Wingdings" pitchFamily="2" charset="2"/>
              <a:buChar char="ü"/>
            </a:pPr>
            <a:r>
              <a:rPr lang="en-US" sz="2800" dirty="0" smtClean="0">
                <a:solidFill>
                  <a:srgbClr val="0000CC"/>
                </a:solidFill>
                <a:latin typeface="Calibri" pitchFamily="34" charset="0"/>
                <a:cs typeface="Calibri" pitchFamily="34" charset="0"/>
              </a:rPr>
              <a:t>ScienceA-Z.com</a:t>
            </a:r>
            <a:endParaRPr lang="en-US" sz="2800" dirty="0">
              <a:solidFill>
                <a:srgbClr val="0000CC"/>
              </a:solidFill>
              <a:latin typeface="Calibri" pitchFamily="34" charset="0"/>
              <a:cs typeface="Calibri" pitchFamily="34" charset="0"/>
            </a:endParaRPr>
          </a:p>
          <a:p>
            <a:pPr marL="457200" indent="-457200" algn="l" eaLnBrk="1" hangingPunct="1">
              <a:spcBef>
                <a:spcPct val="20000"/>
              </a:spcBef>
              <a:buFont typeface="Wingdings" pitchFamily="2" charset="2"/>
              <a:buChar char="ü"/>
            </a:pPr>
            <a:r>
              <a:rPr lang="en-US" sz="2800" dirty="0" smtClean="0">
                <a:solidFill>
                  <a:schemeClr val="tx1"/>
                </a:solidFill>
                <a:latin typeface="Calibri" pitchFamily="34" charset="0"/>
                <a:cs typeface="Calibri" pitchFamily="34" charset="0"/>
              </a:rPr>
              <a:t>Raz-Kids.com</a:t>
            </a:r>
            <a:endParaRPr lang="en-US" sz="2800" dirty="0">
              <a:solidFill>
                <a:schemeClr val="tx1"/>
              </a:solidFill>
              <a:latin typeface="Calibri" pitchFamily="34" charset="0"/>
              <a:cs typeface="Calibri" pitchFamily="34" charset="0"/>
            </a:endParaRPr>
          </a:p>
          <a:p>
            <a:pPr marL="457200" indent="-457200" algn="l" eaLnBrk="1" hangingPunct="1">
              <a:spcBef>
                <a:spcPct val="20000"/>
              </a:spcBef>
              <a:buFont typeface="Wingdings" pitchFamily="2" charset="2"/>
              <a:buChar char="ü"/>
            </a:pPr>
            <a:r>
              <a:rPr lang="en-US" sz="2800" dirty="0" smtClean="0">
                <a:solidFill>
                  <a:srgbClr val="0000CC"/>
                </a:solidFill>
                <a:latin typeface="Calibri" pitchFamily="34" charset="0"/>
                <a:cs typeface="Calibri" pitchFamily="34" charset="0"/>
              </a:rPr>
              <a:t>Reading-Tutors.com </a:t>
            </a:r>
            <a:endParaRPr lang="en-US" sz="2800" dirty="0">
              <a:solidFill>
                <a:srgbClr val="0000CC"/>
              </a:solidFill>
              <a:latin typeface="Calibri" pitchFamily="34" charset="0"/>
              <a:cs typeface="Calibri" pitchFamily="34" charset="0"/>
            </a:endParaRPr>
          </a:p>
        </p:txBody>
      </p:sp>
    </p:spTree>
    <p:extLst>
      <p:ext uri="{BB962C8B-B14F-4D97-AF65-F5344CB8AC3E}">
        <p14:creationId xmlns:p14="http://schemas.microsoft.com/office/powerpoint/2010/main" val="171371419"/>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26" y="400781"/>
            <a:ext cx="8305800" cy="601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5" name="TextBox 2"/>
          <p:cNvSpPr txBox="1">
            <a:spLocks noChangeArrowheads="1"/>
          </p:cNvSpPr>
          <p:nvPr/>
        </p:nvSpPr>
        <p:spPr bwMode="auto">
          <a:xfrm>
            <a:off x="416651" y="394178"/>
            <a:ext cx="2820196" cy="1569660"/>
          </a:xfrm>
          <a:prstGeom prst="rect">
            <a:avLst/>
          </a:prstGeom>
          <a:solidFill>
            <a:srgbClr val="99CCFF"/>
          </a:solidFill>
          <a:ln w="25400">
            <a:solidFill>
              <a:schemeClr val="tx1"/>
            </a:solid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r>
              <a:rPr lang="en-US" sz="3200" b="1" dirty="0" smtClean="0">
                <a:solidFill>
                  <a:srgbClr val="000000"/>
                </a:solidFill>
                <a:latin typeface="Calibri" panose="020F0502020204030204" pitchFamily="34" charset="0"/>
              </a:rPr>
              <a:t>Bloom’s Digital </a:t>
            </a:r>
          </a:p>
          <a:p>
            <a:pPr algn="ctr" eaLnBrk="1" hangingPunct="1"/>
            <a:r>
              <a:rPr lang="en-US" sz="3200" b="1" dirty="0" smtClean="0">
                <a:solidFill>
                  <a:srgbClr val="000000"/>
                </a:solidFill>
                <a:latin typeface="Calibri" panose="020F0502020204030204" pitchFamily="34" charset="0"/>
              </a:rPr>
              <a:t>Taxonomy </a:t>
            </a:r>
          </a:p>
          <a:p>
            <a:pPr algn="ctr" eaLnBrk="1" hangingPunct="1"/>
            <a:r>
              <a:rPr lang="en-US" sz="3200" b="1" dirty="0" smtClean="0">
                <a:solidFill>
                  <a:srgbClr val="000000"/>
                </a:solidFill>
                <a:latin typeface="Calibri" panose="020F0502020204030204" pitchFamily="34" charset="0"/>
              </a:rPr>
              <a:t>Pyramid</a:t>
            </a:r>
          </a:p>
        </p:txBody>
      </p:sp>
      <p:sp>
        <p:nvSpPr>
          <p:cNvPr id="187396" name="TextBox 3"/>
          <p:cNvSpPr txBox="1">
            <a:spLocks noChangeArrowheads="1"/>
          </p:cNvSpPr>
          <p:nvPr/>
        </p:nvSpPr>
        <p:spPr bwMode="auto">
          <a:xfrm>
            <a:off x="7118350" y="6411913"/>
            <a:ext cx="1658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l" eaLnBrk="1" hangingPunct="1"/>
            <a:r>
              <a:rPr lang="en-US" sz="1400" dirty="0" smtClean="0">
                <a:solidFill>
                  <a:srgbClr val="000000"/>
                </a:solidFill>
              </a:rPr>
              <a:t>Samantha Penney</a:t>
            </a:r>
          </a:p>
        </p:txBody>
      </p:sp>
    </p:spTree>
    <p:extLst>
      <p:ext uri="{BB962C8B-B14F-4D97-AF65-F5344CB8AC3E}">
        <p14:creationId xmlns:p14="http://schemas.microsoft.com/office/powerpoint/2010/main" val="1352789425"/>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l="15064" t="9048" r="15224" b="1318"/>
          <a:stretch/>
        </p:blipFill>
        <p:spPr bwMode="auto">
          <a:xfrm>
            <a:off x="1066800" y="1752600"/>
            <a:ext cx="6705600" cy="4267200"/>
          </a:xfrm>
          <a:prstGeom prst="rect">
            <a:avLst/>
          </a:prstGeom>
          <a:solidFill>
            <a:srgbClr val="FFFFFF">
              <a:shade val="85000"/>
            </a:srgbClr>
          </a:solidFill>
          <a:ln w="28575" cap="rnd" cmpd="sng" algn="ctr">
            <a:solidFill>
              <a:schemeClr val="tx1"/>
            </a:solidFill>
            <a:prstDash val="solid"/>
            <a:round/>
            <a:headEnd type="none" w="med" len="med"/>
            <a:tailEnd type="none" w="med" len="me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6" name="Text Box 9"/>
          <p:cNvSpPr txBox="1">
            <a:spLocks noChangeArrowheads="1"/>
          </p:cNvSpPr>
          <p:nvPr/>
        </p:nvSpPr>
        <p:spPr bwMode="auto">
          <a:xfrm>
            <a:off x="1066800" y="381000"/>
            <a:ext cx="3200400" cy="707886"/>
          </a:xfrm>
          <a:prstGeom prst="rect">
            <a:avLst/>
          </a:prstGeom>
          <a:gradFill>
            <a:gsLst>
              <a:gs pos="0">
                <a:srgbClr val="CCECFF"/>
              </a:gs>
              <a:gs pos="4000">
                <a:srgbClr val="85C2FF"/>
              </a:gs>
              <a:gs pos="100000">
                <a:srgbClr val="C4D6EB"/>
              </a:gs>
              <a:gs pos="100000">
                <a:srgbClr val="FFEBFA"/>
              </a:gs>
            </a:gsLst>
            <a:lin ang="16200000" scaled="0"/>
          </a:gradFill>
          <a:ln w="28575">
            <a:solidFill>
              <a:schemeClr val="tx1"/>
            </a:solidFill>
            <a:miter lim="800000"/>
            <a:headEnd/>
            <a:tailEnd/>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000" b="1" dirty="0" smtClean="0">
                <a:solidFill>
                  <a:srgbClr val="000000"/>
                </a:solidFill>
                <a:latin typeface="Arial" charset="0"/>
                <a:hlinkClick r:id="rId4"/>
              </a:rPr>
              <a:t>NEWSELA</a:t>
            </a:r>
            <a:endParaRPr lang="en-US" altLang="en-US" sz="4000" b="1" dirty="0">
              <a:solidFill>
                <a:srgbClr val="000000"/>
              </a:solidFill>
              <a:latin typeface="Arial" charset="0"/>
            </a:endParaRPr>
          </a:p>
        </p:txBody>
      </p:sp>
    </p:spTree>
    <p:extLst>
      <p:ext uri="{BB962C8B-B14F-4D97-AF65-F5344CB8AC3E}">
        <p14:creationId xmlns:p14="http://schemas.microsoft.com/office/powerpoint/2010/main" val="4120180528"/>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66800" y="381000"/>
            <a:ext cx="3200400" cy="707886"/>
          </a:xfrm>
          <a:prstGeom prst="rect">
            <a:avLst/>
          </a:prstGeom>
          <a:gradFill>
            <a:gsLst>
              <a:gs pos="0">
                <a:srgbClr val="CCECFF"/>
              </a:gs>
              <a:gs pos="4000">
                <a:srgbClr val="85C2FF"/>
              </a:gs>
              <a:gs pos="100000">
                <a:srgbClr val="C4D6EB"/>
              </a:gs>
              <a:gs pos="100000">
                <a:srgbClr val="FFEBFA"/>
              </a:gs>
            </a:gsLst>
            <a:lin ang="16200000" scaled="0"/>
          </a:gradFill>
          <a:ln w="28575">
            <a:solidFill>
              <a:schemeClr val="tx1"/>
            </a:solidFill>
            <a:miter lim="800000"/>
            <a:headEnd/>
            <a:tailEnd/>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000" b="1" dirty="0" smtClean="0">
                <a:solidFill>
                  <a:srgbClr val="000000"/>
                </a:solidFill>
                <a:latin typeface="Arial" charset="0"/>
                <a:hlinkClick r:id="rId3"/>
              </a:rPr>
              <a:t>Britannica</a:t>
            </a:r>
            <a:endParaRPr lang="en-US" altLang="en-US" sz="4000" b="1" dirty="0">
              <a:solidFill>
                <a:srgbClr val="000000"/>
              </a:solidFill>
              <a:latin typeface="Arial" charset="0"/>
            </a:endParaRPr>
          </a:p>
        </p:txBody>
      </p:sp>
      <p:pic>
        <p:nvPicPr>
          <p:cNvPr id="4" name="Picture 3"/>
          <p:cNvPicPr/>
          <p:nvPr/>
        </p:nvPicPr>
        <p:blipFill rotWithShape="1">
          <a:blip r:embed="rId4">
            <a:extLst>
              <a:ext uri="{28A0092B-C50C-407E-A947-70E740481C1C}">
                <a14:useLocalDpi xmlns:a14="http://schemas.microsoft.com/office/drawing/2010/main" val="0"/>
              </a:ext>
            </a:extLst>
          </a:blip>
          <a:srcRect t="13242" b="46"/>
          <a:stretch/>
        </p:blipFill>
        <p:spPr bwMode="auto">
          <a:xfrm>
            <a:off x="1066800" y="1597790"/>
            <a:ext cx="7467600" cy="449821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4529613"/>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600200" y="380999"/>
            <a:ext cx="5943600" cy="1323439"/>
          </a:xfrm>
          <a:prstGeom prst="rect">
            <a:avLst/>
          </a:prstGeom>
          <a:gradFill>
            <a:gsLst>
              <a:gs pos="0">
                <a:srgbClr val="CCECFF"/>
              </a:gs>
              <a:gs pos="4000">
                <a:srgbClr val="85C2FF"/>
              </a:gs>
              <a:gs pos="100000">
                <a:srgbClr val="C4D6EB"/>
              </a:gs>
              <a:gs pos="100000">
                <a:srgbClr val="FFEBFA"/>
              </a:gs>
            </a:gsLst>
            <a:lin ang="16200000" scaled="0"/>
          </a:gradFill>
          <a:ln w="28575">
            <a:solidFill>
              <a:schemeClr val="tx1"/>
            </a:solidFill>
            <a:miter lim="800000"/>
            <a:headEnd/>
            <a:tailEnd/>
          </a:ln>
          <a:effec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000" b="1" dirty="0" smtClean="0">
                <a:solidFill>
                  <a:srgbClr val="000000"/>
                </a:solidFill>
                <a:latin typeface="Arial" charset="0"/>
              </a:rPr>
              <a:t>National Geographic Explorer</a:t>
            </a:r>
            <a:endParaRPr lang="en-US" altLang="en-US" sz="4000" b="1" dirty="0">
              <a:solidFill>
                <a:srgbClr val="000000"/>
              </a:solidFill>
              <a:latin typeface="Arial" charset="0"/>
            </a:endParaRPr>
          </a:p>
        </p:txBody>
      </p:sp>
      <p:pic>
        <p:nvPicPr>
          <p:cNvPr id="5" name="Picture 4" descr="National Geographic Explorer Magazine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21207" t="13444" r="22069" b="15318"/>
          <a:stretch/>
        </p:blipFill>
        <p:spPr>
          <a:xfrm>
            <a:off x="1978572" y="2057400"/>
            <a:ext cx="5186856" cy="4193627"/>
          </a:xfrm>
          <a:prstGeom prst="rect">
            <a:avLst/>
          </a:prstGeom>
          <a:ln w="28575">
            <a:solidFill>
              <a:schemeClr val="tx1"/>
            </a:solidFill>
          </a:ln>
        </p:spPr>
      </p:pic>
    </p:spTree>
    <p:extLst>
      <p:ext uri="{BB962C8B-B14F-4D97-AF65-F5344CB8AC3E}">
        <p14:creationId xmlns:p14="http://schemas.microsoft.com/office/powerpoint/2010/main" val="358527374"/>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a:xfrm>
            <a:off x="2362200" y="381000"/>
            <a:ext cx="4278978" cy="914400"/>
          </a:xfrm>
          <a:solidFill>
            <a:srgbClr val="99CCFF"/>
          </a:solidFill>
          <a:ln w="25400">
            <a:solidFill>
              <a:schemeClr val="tx1"/>
            </a:solidFill>
          </a:ln>
        </p:spPr>
        <p:txBody>
          <a:bodyPr/>
          <a:lstStyle/>
          <a:p>
            <a:r>
              <a:rPr lang="en-US" b="1" dirty="0">
                <a:solidFill>
                  <a:schemeClr val="tx1"/>
                </a:solidFill>
                <a:latin typeface="Calibri" pitchFamily="34" charset="0"/>
              </a:rPr>
              <a:t>Brain Break</a:t>
            </a:r>
          </a:p>
        </p:txBody>
      </p:sp>
      <p:sp>
        <p:nvSpPr>
          <p:cNvPr id="1033219" name="Rectangle 3"/>
          <p:cNvSpPr>
            <a:spLocks noGrp="1" noChangeArrowheads="1"/>
          </p:cNvSpPr>
          <p:nvPr>
            <p:ph type="body" idx="1"/>
          </p:nvPr>
        </p:nvSpPr>
        <p:spPr>
          <a:xfrm>
            <a:off x="3962400" y="1613081"/>
            <a:ext cx="4572000" cy="3873319"/>
          </a:xfrm>
        </p:spPr>
        <p:txBody>
          <a:bodyPr/>
          <a:lstStyle/>
          <a:p>
            <a:pPr algn="ctr">
              <a:buFontTx/>
              <a:buNone/>
            </a:pPr>
            <a:r>
              <a:rPr lang="en-US" sz="3600" dirty="0"/>
              <a:t>   </a:t>
            </a:r>
            <a:r>
              <a:rPr lang="en-US" sz="2800" i="1" dirty="0" smtClean="0">
                <a:latin typeface="Calibri" pitchFamily="34" charset="0"/>
              </a:rPr>
              <a:t>Talk with your elbow partner for one minute </a:t>
            </a:r>
            <a:r>
              <a:rPr lang="en-US" sz="2800" i="1" dirty="0">
                <a:latin typeface="Calibri" pitchFamily="34" charset="0"/>
              </a:rPr>
              <a:t>about </a:t>
            </a:r>
            <a:r>
              <a:rPr lang="en-US" sz="2800" i="1" dirty="0" smtClean="0">
                <a:latin typeface="Calibri" pitchFamily="34" charset="0"/>
              </a:rPr>
              <a:t>how you will use data to guide your instruction. On your phone or electronic device, go to the </a:t>
            </a:r>
            <a:r>
              <a:rPr lang="en-US" sz="2800" i="1" dirty="0" err="1" smtClean="0">
                <a:latin typeface="Calibri" pitchFamily="34" charset="0"/>
              </a:rPr>
              <a:t>tinyurl</a:t>
            </a:r>
            <a:r>
              <a:rPr lang="en-US" sz="2800" i="1" dirty="0" smtClean="0">
                <a:latin typeface="Calibri" pitchFamily="34" charset="0"/>
              </a:rPr>
              <a:t> address and share your answer.  </a:t>
            </a:r>
            <a:endParaRPr lang="en-US" sz="2800" i="1" dirty="0">
              <a:latin typeface="Calibri" pitchFamily="34" charset="0"/>
            </a:endParaRPr>
          </a:p>
        </p:txBody>
      </p:sp>
      <p:pic>
        <p:nvPicPr>
          <p:cNvPr id="1033220" name="Picture 4" descr="brain in he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828800"/>
            <a:ext cx="2895601" cy="32786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600" y="5867400"/>
            <a:ext cx="4519186" cy="523220"/>
          </a:xfrm>
          <a:prstGeom prst="rect">
            <a:avLst/>
          </a:prstGeom>
        </p:spPr>
        <p:txBody>
          <a:bodyPr wrap="none">
            <a:spAutoFit/>
          </a:bodyPr>
          <a:lstStyle/>
          <a:p>
            <a:r>
              <a:rPr lang="en-US" sz="2800" b="1" dirty="0"/>
              <a:t>http://tinyurl.com/K6412P</a:t>
            </a:r>
            <a:endParaRPr lang="en-US" sz="2800" dirty="0"/>
          </a:p>
        </p:txBody>
      </p:sp>
    </p:spTree>
    <p:extLst>
      <p:ext uri="{BB962C8B-B14F-4D97-AF65-F5344CB8AC3E}">
        <p14:creationId xmlns:p14="http://schemas.microsoft.com/office/powerpoint/2010/main" val="481552123"/>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8636000" cy="6350000"/>
          </a:xfrm>
          <a:prstGeom prst="rect">
            <a:avLst/>
          </a:prstGeom>
        </p:spPr>
      </p:pic>
    </p:spTree>
    <p:extLst>
      <p:ext uri="{BB962C8B-B14F-4D97-AF65-F5344CB8AC3E}">
        <p14:creationId xmlns:p14="http://schemas.microsoft.com/office/powerpoint/2010/main" val="357959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304800" y="6248400"/>
            <a:ext cx="190500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49219" name="Rectangle 3"/>
          <p:cNvSpPr>
            <a:spLocks noChangeArrowheads="1"/>
          </p:cNvSpPr>
          <p:nvPr/>
        </p:nvSpPr>
        <p:spPr bwMode="auto">
          <a:xfrm>
            <a:off x="2743200" y="6248400"/>
            <a:ext cx="289560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49220" name="Line 4"/>
          <p:cNvSpPr>
            <a:spLocks noChangeShapeType="1"/>
          </p:cNvSpPr>
          <p:nvPr/>
        </p:nvSpPr>
        <p:spPr bwMode="auto">
          <a:xfrm>
            <a:off x="1496060" y="1676400"/>
            <a:ext cx="0" cy="3962400"/>
          </a:xfrm>
          <a:prstGeom prst="line">
            <a:avLst/>
          </a:prstGeom>
          <a:noFill/>
          <a:ln w="254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21" name="Line 5"/>
          <p:cNvSpPr>
            <a:spLocks noChangeShapeType="1"/>
          </p:cNvSpPr>
          <p:nvPr/>
        </p:nvSpPr>
        <p:spPr bwMode="auto">
          <a:xfrm>
            <a:off x="1465580" y="5654040"/>
            <a:ext cx="5865812" cy="0"/>
          </a:xfrm>
          <a:prstGeom prst="line">
            <a:avLst/>
          </a:prstGeom>
          <a:noFill/>
          <a:ln w="254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22" name="Line 6"/>
          <p:cNvSpPr>
            <a:spLocks noChangeShapeType="1"/>
          </p:cNvSpPr>
          <p:nvPr/>
        </p:nvSpPr>
        <p:spPr bwMode="auto">
          <a:xfrm flipV="1">
            <a:off x="1465580" y="2279174"/>
            <a:ext cx="5605780" cy="1378426"/>
          </a:xfrm>
          <a:prstGeom prst="line">
            <a:avLst/>
          </a:prstGeom>
          <a:noFill/>
          <a:ln w="31750">
            <a:solidFill>
              <a:srgbClr val="1EFF2D"/>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23" name="Line 7"/>
          <p:cNvSpPr>
            <a:spLocks noChangeShapeType="1"/>
          </p:cNvSpPr>
          <p:nvPr/>
        </p:nvSpPr>
        <p:spPr bwMode="auto">
          <a:xfrm flipV="1">
            <a:off x="1473614" y="2851091"/>
            <a:ext cx="5637212" cy="1446212"/>
          </a:xfrm>
          <a:prstGeom prst="line">
            <a:avLst/>
          </a:prstGeom>
          <a:noFill/>
          <a:ln w="31750">
            <a:solidFill>
              <a:srgbClr val="FF9218"/>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24" name="Line 8"/>
          <p:cNvSpPr>
            <a:spLocks noChangeShapeType="1"/>
          </p:cNvSpPr>
          <p:nvPr/>
        </p:nvSpPr>
        <p:spPr bwMode="auto">
          <a:xfrm flipV="1">
            <a:off x="1495108" y="3498942"/>
            <a:ext cx="5865812" cy="1446212"/>
          </a:xfrm>
          <a:prstGeom prst="line">
            <a:avLst/>
          </a:prstGeom>
          <a:noFill/>
          <a:ln w="31750">
            <a:solidFill>
              <a:srgbClr val="ED181E"/>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25" name="Rectangle 9"/>
          <p:cNvSpPr>
            <a:spLocks noChangeArrowheads="1"/>
          </p:cNvSpPr>
          <p:nvPr/>
        </p:nvSpPr>
        <p:spPr bwMode="auto">
          <a:xfrm>
            <a:off x="2501900" y="1828800"/>
            <a:ext cx="20955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49226" name="Rectangle 10"/>
          <p:cNvSpPr>
            <a:spLocks noChangeArrowheads="1"/>
          </p:cNvSpPr>
          <p:nvPr/>
        </p:nvSpPr>
        <p:spPr bwMode="auto">
          <a:xfrm rot="20737779">
            <a:off x="2771342" y="2469652"/>
            <a:ext cx="3313344" cy="459100"/>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2400" b="1" dirty="0">
                <a:solidFill>
                  <a:srgbClr val="000000"/>
                </a:solidFill>
                <a:effectLst>
                  <a:outerShdw blurRad="38100" dist="38100" dir="2700000" algn="tl">
                    <a:srgbClr val="C0C0C0"/>
                  </a:outerShdw>
                </a:effectLst>
                <a:latin typeface="Calibri" pitchFamily="34" charset="0"/>
                <a:ea typeface="ＭＳ Ｐゴシック" pitchFamily="28" charset="-128"/>
              </a:rPr>
              <a:t>Established - Benchmark</a:t>
            </a:r>
            <a:endParaRPr lang="en-US" sz="2400" b="1" dirty="0">
              <a:solidFill>
                <a:srgbClr val="000000"/>
              </a:solidFill>
              <a:latin typeface="Calibri" pitchFamily="34" charset="0"/>
              <a:ea typeface="ＭＳ Ｐゴシック" pitchFamily="28" charset="-128"/>
            </a:endParaRPr>
          </a:p>
        </p:txBody>
      </p:sp>
      <p:sp>
        <p:nvSpPr>
          <p:cNvPr id="649227" name="Rectangle 11"/>
          <p:cNvSpPr>
            <a:spLocks noChangeArrowheads="1"/>
          </p:cNvSpPr>
          <p:nvPr/>
        </p:nvSpPr>
        <p:spPr bwMode="auto">
          <a:xfrm rot="20700000">
            <a:off x="3208032" y="3043704"/>
            <a:ext cx="2722541" cy="459100"/>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2400" b="1" dirty="0">
                <a:solidFill>
                  <a:srgbClr val="FF3300"/>
                </a:solidFill>
                <a:effectLst>
                  <a:outerShdw blurRad="38100" dist="38100" dir="2700000" algn="tl">
                    <a:srgbClr val="C0C0C0"/>
                  </a:outerShdw>
                </a:effectLst>
                <a:latin typeface="Calibri" pitchFamily="34" charset="0"/>
                <a:ea typeface="ＭＳ Ｐゴシック" pitchFamily="28" charset="-128"/>
              </a:rPr>
              <a:t>Emerging - Strategic</a:t>
            </a:r>
            <a:endParaRPr lang="en-US" sz="2400" b="1" dirty="0">
              <a:solidFill>
                <a:srgbClr val="FF3300"/>
              </a:solidFill>
              <a:latin typeface="Calibri" pitchFamily="34" charset="0"/>
              <a:ea typeface="ＭＳ Ｐゴシック" pitchFamily="28" charset="-128"/>
            </a:endParaRPr>
          </a:p>
        </p:txBody>
      </p:sp>
      <p:sp>
        <p:nvSpPr>
          <p:cNvPr id="649228" name="Rectangle 12"/>
          <p:cNvSpPr>
            <a:spLocks noChangeArrowheads="1"/>
          </p:cNvSpPr>
          <p:nvPr/>
        </p:nvSpPr>
        <p:spPr bwMode="auto">
          <a:xfrm rot="20760000">
            <a:off x="3586161" y="3624673"/>
            <a:ext cx="2400300" cy="45402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2400" b="1" dirty="0">
                <a:solidFill>
                  <a:srgbClr val="FF0000"/>
                </a:solidFill>
                <a:effectLst>
                  <a:outerShdw blurRad="38100" dist="38100" dir="2700000" algn="tl">
                    <a:srgbClr val="C0C0C0"/>
                  </a:outerShdw>
                </a:effectLst>
                <a:latin typeface="Calibri" pitchFamily="34" charset="0"/>
                <a:ea typeface="ＭＳ Ｐゴシック" pitchFamily="28" charset="-128"/>
              </a:rPr>
              <a:t>Deficit - Intensive</a:t>
            </a:r>
            <a:endParaRPr lang="en-US" sz="2400" b="1" dirty="0">
              <a:solidFill>
                <a:srgbClr val="000000"/>
              </a:solidFill>
              <a:latin typeface="Calibri" pitchFamily="34" charset="0"/>
              <a:ea typeface="ＭＳ Ｐゴシック" pitchFamily="28" charset="-128"/>
            </a:endParaRPr>
          </a:p>
        </p:txBody>
      </p:sp>
      <p:sp>
        <p:nvSpPr>
          <p:cNvPr id="4109" name="Rectangle 13"/>
          <p:cNvSpPr>
            <a:spLocks noChangeArrowheads="1"/>
          </p:cNvSpPr>
          <p:nvPr/>
        </p:nvSpPr>
        <p:spPr bwMode="auto">
          <a:xfrm>
            <a:off x="1181100" y="228600"/>
            <a:ext cx="6743700" cy="951543"/>
          </a:xfrm>
          <a:prstGeom prst="rect">
            <a:avLst/>
          </a:prstGeom>
          <a:solidFill>
            <a:srgbClr val="ACCAFA"/>
          </a:solidFill>
          <a:ln w="25400" cmpd="sng">
            <a:solidFill>
              <a:srgbClr val="000000"/>
            </a:solidFill>
            <a:miter lim="800000"/>
            <a:headEnd/>
            <a:tailEnd/>
          </a:ln>
          <a:extLst/>
        </p:spPr>
        <p:txBody>
          <a:bodyPr wrap="square" lIns="90488" tIns="44450" rIns="90488" bIns="44450">
            <a:spAutoFit/>
          </a:bodyPr>
          <a:lstStyle/>
          <a:p>
            <a:pPr algn="ctr" eaLnBrk="0" fontAlgn="base" hangingPunct="0">
              <a:spcBef>
                <a:spcPct val="0"/>
              </a:spcBef>
              <a:spcAft>
                <a:spcPct val="0"/>
              </a:spcAft>
            </a:pPr>
            <a:r>
              <a:rPr lang="en-US" sz="2800" b="1" dirty="0" smtClean="0">
                <a:latin typeface="Calibri" pitchFamily="34" charset="0"/>
                <a:ea typeface="ＭＳ Ｐゴシック" pitchFamily="28" charset="-128"/>
              </a:rPr>
              <a:t>For struggling readers, just making progress </a:t>
            </a:r>
          </a:p>
          <a:p>
            <a:pPr algn="ctr" eaLnBrk="0" fontAlgn="base" hangingPunct="0">
              <a:spcBef>
                <a:spcPct val="0"/>
              </a:spcBef>
              <a:spcAft>
                <a:spcPct val="0"/>
              </a:spcAft>
            </a:pPr>
            <a:r>
              <a:rPr lang="en-US" sz="2800" b="1" dirty="0" smtClean="0">
                <a:latin typeface="Calibri" pitchFamily="34" charset="0"/>
                <a:ea typeface="ＭＳ Ｐゴシック" pitchFamily="28" charset="-128"/>
              </a:rPr>
              <a:t>isn’t good enough!</a:t>
            </a:r>
          </a:p>
        </p:txBody>
      </p:sp>
      <p:sp>
        <p:nvSpPr>
          <p:cNvPr id="4110" name="Rectangle 14"/>
          <p:cNvSpPr>
            <a:spLocks noChangeArrowheads="1"/>
          </p:cNvSpPr>
          <p:nvPr/>
        </p:nvSpPr>
        <p:spPr bwMode="auto">
          <a:xfrm>
            <a:off x="304800" y="2903576"/>
            <a:ext cx="1028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dirty="0" smtClean="0">
                <a:solidFill>
                  <a:srgbClr val="000000"/>
                </a:solidFill>
                <a:latin typeface="Calibri" pitchFamily="34" charset="0"/>
                <a:ea typeface="ＭＳ Ｐゴシック" pitchFamily="28" charset="-128"/>
              </a:rPr>
              <a:t>Score</a:t>
            </a:r>
            <a:endParaRPr lang="en-US" sz="2400" dirty="0" smtClean="0">
              <a:solidFill>
                <a:srgbClr val="000000"/>
              </a:solidFill>
              <a:latin typeface="Calibri" pitchFamily="34" charset="0"/>
              <a:ea typeface="ＭＳ Ｐゴシック" pitchFamily="28" charset="-128"/>
            </a:endParaRPr>
          </a:p>
        </p:txBody>
      </p:sp>
      <p:sp>
        <p:nvSpPr>
          <p:cNvPr id="4111" name="Rectangle 15"/>
          <p:cNvSpPr>
            <a:spLocks noChangeArrowheads="1"/>
          </p:cNvSpPr>
          <p:nvPr/>
        </p:nvSpPr>
        <p:spPr bwMode="auto">
          <a:xfrm>
            <a:off x="3978275" y="5654040"/>
            <a:ext cx="808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dirty="0" smtClean="0">
                <a:solidFill>
                  <a:srgbClr val="000000"/>
                </a:solidFill>
                <a:latin typeface="Calibri" pitchFamily="34" charset="0"/>
                <a:ea typeface="ＭＳ Ｐゴシック" pitchFamily="28" charset="-128"/>
              </a:rPr>
              <a:t>Time</a:t>
            </a:r>
          </a:p>
        </p:txBody>
      </p:sp>
      <p:sp>
        <p:nvSpPr>
          <p:cNvPr id="649232" name="Line 16"/>
          <p:cNvSpPr>
            <a:spLocks noChangeShapeType="1"/>
          </p:cNvSpPr>
          <p:nvPr/>
        </p:nvSpPr>
        <p:spPr bwMode="auto">
          <a:xfrm>
            <a:off x="1600200" y="6217920"/>
            <a:ext cx="5637212" cy="0"/>
          </a:xfrm>
          <a:prstGeom prst="line">
            <a:avLst/>
          </a:prstGeom>
          <a:noFill/>
          <a:ln w="12700">
            <a:solidFill>
              <a:schemeClr val="accent2"/>
            </a:solidFill>
            <a:round/>
            <a:headEnd/>
            <a:tailEnd type="triangle" w="med" len="me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33" name="Line 17"/>
          <p:cNvSpPr>
            <a:spLocks noChangeShapeType="1"/>
          </p:cNvSpPr>
          <p:nvPr/>
        </p:nvSpPr>
        <p:spPr bwMode="auto">
          <a:xfrm flipV="1">
            <a:off x="1287780" y="1752600"/>
            <a:ext cx="0" cy="3886200"/>
          </a:xfrm>
          <a:prstGeom prst="line">
            <a:avLst/>
          </a:prstGeom>
          <a:noFill/>
          <a:ln w="12700">
            <a:solidFill>
              <a:schemeClr val="accent2"/>
            </a:solidFill>
            <a:round/>
            <a:headEnd/>
            <a:tailEnd type="triangle" w="med" len="me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34" name="Line 18"/>
          <p:cNvSpPr>
            <a:spLocks noChangeShapeType="1"/>
          </p:cNvSpPr>
          <p:nvPr/>
        </p:nvSpPr>
        <p:spPr bwMode="auto">
          <a:xfrm>
            <a:off x="3048000" y="1981200"/>
            <a:ext cx="0" cy="36560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35" name="Line 19"/>
          <p:cNvSpPr>
            <a:spLocks noChangeShapeType="1"/>
          </p:cNvSpPr>
          <p:nvPr/>
        </p:nvSpPr>
        <p:spPr bwMode="auto">
          <a:xfrm>
            <a:off x="4867910" y="1905000"/>
            <a:ext cx="0" cy="37322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36" name="Line 20"/>
          <p:cNvSpPr>
            <a:spLocks noChangeShapeType="1"/>
          </p:cNvSpPr>
          <p:nvPr/>
        </p:nvSpPr>
        <p:spPr bwMode="auto">
          <a:xfrm>
            <a:off x="6629400" y="1981200"/>
            <a:ext cx="0" cy="36560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37" name="Rectangle 21"/>
          <p:cNvSpPr>
            <a:spLocks noChangeArrowheads="1"/>
          </p:cNvSpPr>
          <p:nvPr/>
        </p:nvSpPr>
        <p:spPr bwMode="auto">
          <a:xfrm>
            <a:off x="2389505" y="1481137"/>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1</a:t>
            </a:r>
            <a:endParaRPr lang="en-US" sz="1600" dirty="0">
              <a:solidFill>
                <a:srgbClr val="000000"/>
              </a:solidFill>
              <a:latin typeface="Calibri" pitchFamily="34" charset="0"/>
              <a:ea typeface="ＭＳ Ｐゴシック" pitchFamily="28" charset="-128"/>
            </a:endParaRPr>
          </a:p>
        </p:txBody>
      </p:sp>
      <p:sp>
        <p:nvSpPr>
          <p:cNvPr id="649238" name="Rectangle 22"/>
          <p:cNvSpPr>
            <a:spLocks noChangeArrowheads="1"/>
          </p:cNvSpPr>
          <p:nvPr/>
        </p:nvSpPr>
        <p:spPr bwMode="auto">
          <a:xfrm>
            <a:off x="4191000" y="1481136"/>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2</a:t>
            </a:r>
            <a:endParaRPr lang="en-US" sz="1600" dirty="0">
              <a:solidFill>
                <a:srgbClr val="000000"/>
              </a:solidFill>
              <a:latin typeface="Calibri" pitchFamily="34" charset="0"/>
              <a:ea typeface="ＭＳ Ｐゴシック" pitchFamily="28" charset="-128"/>
            </a:endParaRPr>
          </a:p>
        </p:txBody>
      </p:sp>
      <p:sp>
        <p:nvSpPr>
          <p:cNvPr id="649239" name="Rectangle 23"/>
          <p:cNvSpPr>
            <a:spLocks noChangeArrowheads="1"/>
          </p:cNvSpPr>
          <p:nvPr/>
        </p:nvSpPr>
        <p:spPr bwMode="auto">
          <a:xfrm>
            <a:off x="5943600" y="1509712"/>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3</a:t>
            </a:r>
            <a:endParaRPr lang="en-US" sz="1600" dirty="0">
              <a:solidFill>
                <a:srgbClr val="000000"/>
              </a:solidFill>
              <a:latin typeface="Calibri" pitchFamily="34" charset="0"/>
              <a:ea typeface="ＭＳ Ｐゴシック" pitchFamily="28" charset="-128"/>
            </a:endParaRPr>
          </a:p>
        </p:txBody>
      </p:sp>
      <p:sp>
        <p:nvSpPr>
          <p:cNvPr id="649240" name="AutoShape 24"/>
          <p:cNvSpPr>
            <a:spLocks noChangeArrowheads="1"/>
          </p:cNvSpPr>
          <p:nvPr/>
        </p:nvSpPr>
        <p:spPr bwMode="auto">
          <a:xfrm>
            <a:off x="6442075" y="1889760"/>
            <a:ext cx="381000" cy="457200"/>
          </a:xfrm>
          <a:prstGeom prst="star5">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Times New Roman" pitchFamily="18" charset="0"/>
              <a:ea typeface="ＭＳ Ｐゴシック" pitchFamily="28" charset="-128"/>
            </a:endParaRPr>
          </a:p>
        </p:txBody>
      </p:sp>
      <p:sp>
        <p:nvSpPr>
          <p:cNvPr id="649241" name="AutoShape 25"/>
          <p:cNvSpPr>
            <a:spLocks noChangeArrowheads="1"/>
          </p:cNvSpPr>
          <p:nvPr/>
        </p:nvSpPr>
        <p:spPr bwMode="auto">
          <a:xfrm rot="21100445">
            <a:off x="1669624" y="3002968"/>
            <a:ext cx="381000" cy="460375"/>
          </a:xfrm>
          <a:prstGeom prst="star5">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Times New Roman" pitchFamily="18" charset="0"/>
              <a:ea typeface="ＭＳ Ｐゴシック" pitchFamily="28" charset="-128"/>
            </a:endParaRPr>
          </a:p>
        </p:txBody>
      </p:sp>
      <p:sp>
        <p:nvSpPr>
          <p:cNvPr id="649243" name="Line 27"/>
          <p:cNvSpPr>
            <a:spLocks noChangeShapeType="1"/>
          </p:cNvSpPr>
          <p:nvPr/>
        </p:nvSpPr>
        <p:spPr bwMode="auto">
          <a:xfrm>
            <a:off x="2562639" y="3398520"/>
            <a:ext cx="228600" cy="1219200"/>
          </a:xfrm>
          <a:prstGeom prst="line">
            <a:avLst/>
          </a:prstGeom>
          <a:noFill/>
          <a:ln w="76200" cap="sq">
            <a:solidFill>
              <a:schemeClr val="tx1"/>
            </a:solidFill>
            <a:round/>
            <a:headEnd type="triangle" w="sm" len="sm"/>
            <a:tailEnd type="triangle" w="sm" len="sm"/>
          </a:ln>
          <a:effectLst/>
        </p:spPr>
        <p:txBody>
          <a:bodyPr wrap="none" anchor="ct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49244" name="Line 28"/>
          <p:cNvSpPr>
            <a:spLocks noChangeShapeType="1"/>
          </p:cNvSpPr>
          <p:nvPr/>
        </p:nvSpPr>
        <p:spPr bwMode="auto">
          <a:xfrm>
            <a:off x="6286500" y="2476500"/>
            <a:ext cx="266700" cy="1181100"/>
          </a:xfrm>
          <a:prstGeom prst="line">
            <a:avLst/>
          </a:prstGeom>
          <a:noFill/>
          <a:ln w="76200" cap="sq">
            <a:solidFill>
              <a:schemeClr val="tx1"/>
            </a:solidFill>
            <a:round/>
            <a:headEnd type="triangle" w="sm" len="sm"/>
            <a:tailEnd type="triangle" w="sm" len="sm"/>
          </a:ln>
          <a:effectLst/>
        </p:spPr>
        <p:txBody>
          <a:bodyPr wrap="none" anchor="ct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Tree>
    <p:extLst>
      <p:ext uri="{BB962C8B-B14F-4D97-AF65-F5344CB8AC3E}">
        <p14:creationId xmlns:p14="http://schemas.microsoft.com/office/powerpoint/2010/main" val="162350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ChangeArrowheads="1"/>
          </p:cNvSpPr>
          <p:nvPr>
            <p:ph type="title" idx="4294967295"/>
          </p:nvPr>
        </p:nvSpPr>
        <p:spPr>
          <a:xfrm>
            <a:off x="0" y="152400"/>
            <a:ext cx="9144000" cy="1143000"/>
          </a:xfrm>
        </p:spPr>
        <p:txBody>
          <a:bodyPr/>
          <a:lstStyle/>
          <a:p>
            <a:r>
              <a:rPr lang="en-US" sz="4000" dirty="0">
                <a:latin typeface="Calibri" pitchFamily="34" charset="0"/>
              </a:rPr>
              <a:t>Internet Resources Supporting Literacy</a:t>
            </a:r>
          </a:p>
        </p:txBody>
      </p:sp>
      <p:sp>
        <p:nvSpPr>
          <p:cNvPr id="1012739" name="Rectangle 3"/>
          <p:cNvSpPr>
            <a:spLocks noGrp="1" noChangeArrowheads="1"/>
          </p:cNvSpPr>
          <p:nvPr>
            <p:ph type="body" idx="4294967295"/>
          </p:nvPr>
        </p:nvSpPr>
        <p:spPr>
          <a:xfrm>
            <a:off x="609600" y="1676400"/>
            <a:ext cx="7772400" cy="4737052"/>
          </a:xfrm>
        </p:spPr>
        <p:txBody>
          <a:bodyPr/>
          <a:lstStyle/>
          <a:p>
            <a:pPr>
              <a:lnSpc>
                <a:spcPct val="90000"/>
              </a:lnSpc>
            </a:pPr>
            <a:r>
              <a:rPr lang="en-US" dirty="0" smtClean="0">
                <a:solidFill>
                  <a:srgbClr val="6699FF"/>
                </a:solidFill>
                <a:latin typeface="Calibri" pitchFamily="34" charset="0"/>
                <a:hlinkClick r:id="rId3"/>
              </a:rPr>
              <a:t>http</a:t>
            </a:r>
            <a:r>
              <a:rPr lang="en-US" dirty="0">
                <a:solidFill>
                  <a:srgbClr val="6699FF"/>
                </a:solidFill>
                <a:latin typeface="Calibri" pitchFamily="34" charset="0"/>
                <a:hlinkClick r:id="rId3"/>
              </a:rPr>
              <a:t>://www.literacycenter.net</a:t>
            </a:r>
            <a:endParaRPr lang="en-US" dirty="0">
              <a:solidFill>
                <a:srgbClr val="6699FF"/>
              </a:solidFill>
              <a:latin typeface="Calibri" pitchFamily="34" charset="0"/>
            </a:endParaRPr>
          </a:p>
          <a:p>
            <a:pPr>
              <a:lnSpc>
                <a:spcPct val="90000"/>
              </a:lnSpc>
            </a:pPr>
            <a:r>
              <a:rPr lang="en-US" dirty="0">
                <a:solidFill>
                  <a:srgbClr val="6699FF"/>
                </a:solidFill>
                <a:latin typeface="Calibri" pitchFamily="34" charset="0"/>
                <a:hlinkClick r:id="rId4"/>
              </a:rPr>
              <a:t>http://www.readingrockets.org</a:t>
            </a:r>
            <a:endParaRPr lang="en-US" dirty="0">
              <a:solidFill>
                <a:srgbClr val="6699FF"/>
              </a:solidFill>
              <a:latin typeface="Calibri" pitchFamily="34" charset="0"/>
            </a:endParaRPr>
          </a:p>
          <a:p>
            <a:pPr>
              <a:lnSpc>
                <a:spcPct val="90000"/>
              </a:lnSpc>
            </a:pPr>
            <a:r>
              <a:rPr lang="en-US" dirty="0" smtClean="0">
                <a:solidFill>
                  <a:srgbClr val="6699FF"/>
                </a:solidFill>
                <a:latin typeface="Calibri" pitchFamily="34" charset="0"/>
                <a:hlinkClick r:id="rId5"/>
              </a:rPr>
              <a:t>http</a:t>
            </a:r>
            <a:r>
              <a:rPr lang="en-US" dirty="0">
                <a:solidFill>
                  <a:srgbClr val="6699FF"/>
                </a:solidFill>
                <a:latin typeface="Calibri" pitchFamily="34" charset="0"/>
                <a:hlinkClick r:id="rId5"/>
              </a:rPr>
              <a:t>://</a:t>
            </a:r>
            <a:r>
              <a:rPr lang="en-US" dirty="0" smtClean="0">
                <a:solidFill>
                  <a:srgbClr val="6699FF"/>
                </a:solidFill>
                <a:latin typeface="Calibri" pitchFamily="34" charset="0"/>
                <a:hlinkClick r:id="rId5"/>
              </a:rPr>
              <a:t>readwritethink.org</a:t>
            </a:r>
            <a:endParaRPr lang="en-US" dirty="0">
              <a:solidFill>
                <a:srgbClr val="6699FF"/>
              </a:solidFill>
              <a:latin typeface="Calibri" pitchFamily="34" charset="0"/>
            </a:endParaRPr>
          </a:p>
          <a:p>
            <a:pPr>
              <a:lnSpc>
                <a:spcPct val="90000"/>
              </a:lnSpc>
            </a:pPr>
            <a:r>
              <a:rPr lang="en-US" dirty="0">
                <a:solidFill>
                  <a:srgbClr val="6699FF"/>
                </a:solidFill>
                <a:latin typeface="Calibri" pitchFamily="34" charset="0"/>
                <a:hlinkClick r:id="rId6"/>
              </a:rPr>
              <a:t>http://</a:t>
            </a:r>
            <a:r>
              <a:rPr lang="en-US" dirty="0" smtClean="0">
                <a:solidFill>
                  <a:srgbClr val="6699FF"/>
                </a:solidFill>
                <a:latin typeface="Calibri" pitchFamily="34" charset="0"/>
                <a:hlinkClick r:id="rId6"/>
              </a:rPr>
              <a:t>interventioncentral.org</a:t>
            </a:r>
            <a:endParaRPr lang="en-US" dirty="0" smtClean="0">
              <a:solidFill>
                <a:srgbClr val="6699FF"/>
              </a:solidFill>
              <a:latin typeface="Calibri" pitchFamily="34" charset="0"/>
            </a:endParaRPr>
          </a:p>
          <a:p>
            <a:pPr>
              <a:lnSpc>
                <a:spcPct val="90000"/>
              </a:lnSpc>
            </a:pPr>
            <a:r>
              <a:rPr lang="en-US" dirty="0" smtClean="0">
                <a:solidFill>
                  <a:srgbClr val="6699FF"/>
                </a:solidFill>
                <a:latin typeface="Calibri" pitchFamily="34" charset="0"/>
                <a:hlinkClick r:id="rId7"/>
              </a:rPr>
              <a:t>www.fcrr.org</a:t>
            </a:r>
            <a:endParaRPr lang="en-US" dirty="0" smtClean="0">
              <a:solidFill>
                <a:srgbClr val="6699FF"/>
              </a:solidFill>
              <a:latin typeface="Calibri" pitchFamily="34" charset="0"/>
            </a:endParaRPr>
          </a:p>
          <a:p>
            <a:pPr>
              <a:lnSpc>
                <a:spcPct val="90000"/>
              </a:lnSpc>
            </a:pPr>
            <a:r>
              <a:rPr lang="en-US" dirty="0" smtClean="0">
                <a:solidFill>
                  <a:srgbClr val="6699FF"/>
                </a:solidFill>
                <a:latin typeface="Calibri" pitchFamily="34" charset="0"/>
                <a:hlinkClick r:id="rId8"/>
              </a:rPr>
              <a:t>www.centeroninstruction.org</a:t>
            </a:r>
            <a:endParaRPr lang="en-US" dirty="0" smtClean="0">
              <a:solidFill>
                <a:srgbClr val="6699FF"/>
              </a:solidFill>
              <a:latin typeface="Calibri" pitchFamily="34" charset="0"/>
            </a:endParaRPr>
          </a:p>
          <a:p>
            <a:pPr>
              <a:lnSpc>
                <a:spcPct val="90000"/>
              </a:lnSpc>
            </a:pPr>
            <a:r>
              <a:rPr lang="en-US" dirty="0" smtClean="0">
                <a:solidFill>
                  <a:srgbClr val="6699FF"/>
                </a:solidFill>
                <a:latin typeface="Calibri" pitchFamily="34" charset="0"/>
                <a:hlinkClick r:id="rId9"/>
              </a:rPr>
              <a:t>www.ReadWorks.org</a:t>
            </a:r>
            <a:endParaRPr lang="en-US" dirty="0" smtClean="0">
              <a:solidFill>
                <a:srgbClr val="6699FF"/>
              </a:solidFill>
              <a:latin typeface="Calibri" pitchFamily="34" charset="0"/>
            </a:endParaRPr>
          </a:p>
          <a:p>
            <a:pPr>
              <a:lnSpc>
                <a:spcPct val="90000"/>
              </a:lnSpc>
            </a:pPr>
            <a:r>
              <a:rPr lang="en-US" dirty="0" smtClean="0">
                <a:solidFill>
                  <a:srgbClr val="6699FF"/>
                </a:solidFill>
                <a:latin typeface="Calibri" pitchFamily="34" charset="0"/>
                <a:hlinkClick r:id="rId10"/>
              </a:rPr>
              <a:t>www.learninga-z.com</a:t>
            </a:r>
            <a:endParaRPr lang="en-US" sz="3600" dirty="0" smtClean="0">
              <a:solidFill>
                <a:srgbClr val="6699FF"/>
              </a:solidFill>
              <a:latin typeface="Calibri" pitchFamily="34" charset="0"/>
            </a:endParaRPr>
          </a:p>
          <a:p>
            <a:pPr marL="0" indent="0">
              <a:lnSpc>
                <a:spcPct val="90000"/>
              </a:lnSpc>
              <a:buNone/>
            </a:pPr>
            <a:endParaRPr lang="en-US" sz="3600" dirty="0">
              <a:solidFill>
                <a:srgbClr val="6699FF"/>
              </a:solidFill>
              <a:latin typeface="Calibri" pitchFamily="34" charset="0"/>
            </a:endParaRPr>
          </a:p>
          <a:p>
            <a:pPr>
              <a:lnSpc>
                <a:spcPct val="90000"/>
              </a:lnSpc>
              <a:buFontTx/>
              <a:buNone/>
            </a:pPr>
            <a:endParaRPr lang="en-US" sz="3600" b="1" dirty="0">
              <a:solidFill>
                <a:srgbClr val="6699FF"/>
              </a:solidFill>
            </a:endParaRPr>
          </a:p>
        </p:txBody>
      </p:sp>
      <p:pic>
        <p:nvPicPr>
          <p:cNvPr id="1012740" name="Picture 5" descr="MCj0431540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9800" y="3339203"/>
            <a:ext cx="2882900" cy="310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06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14400" y="528206"/>
            <a:ext cx="4267200" cy="5801588"/>
          </a:xfrm>
          <a:prstGeom prst="rect">
            <a:avLst/>
          </a:prstGeom>
          <a:solidFill>
            <a:srgbClr val="99CCFF"/>
          </a:solidFill>
          <a:ln w="25400">
            <a:solidFill>
              <a:schemeClr val="tx1"/>
            </a:solidFill>
          </a:ln>
          <a:effectLst/>
          <a:extLst/>
        </p:spPr>
        <p:txBody>
          <a:bodyPr wrap="square">
            <a:spAutoFit/>
          </a:bodyPr>
          <a:lstStyle/>
          <a:p>
            <a:pPr algn="ctr" fontAlgn="base">
              <a:spcBef>
                <a:spcPct val="50000"/>
              </a:spcBef>
              <a:spcAft>
                <a:spcPct val="0"/>
              </a:spcAft>
            </a:pPr>
            <a:endParaRPr lang="en-US" sz="800" i="1" dirty="0" smtClean="0">
              <a:solidFill>
                <a:srgbClr val="000000"/>
              </a:solidFill>
              <a:latin typeface="Calibri" pitchFamily="34" charset="0"/>
            </a:endParaRPr>
          </a:p>
          <a:p>
            <a:pPr algn="ctr" fontAlgn="base">
              <a:spcBef>
                <a:spcPct val="50000"/>
              </a:spcBef>
              <a:spcAft>
                <a:spcPct val="0"/>
              </a:spcAft>
            </a:pPr>
            <a:r>
              <a:rPr lang="en-US" sz="4000" i="1" dirty="0" smtClean="0">
                <a:solidFill>
                  <a:srgbClr val="000000"/>
                </a:solidFill>
                <a:latin typeface="Calibri" pitchFamily="34" charset="0"/>
              </a:rPr>
              <a:t>“My greatest satisfaction comes when my students find the success they never thought that they could have.”</a:t>
            </a:r>
            <a:r>
              <a:rPr lang="en-US" sz="4000" dirty="0" smtClean="0">
                <a:solidFill>
                  <a:srgbClr val="000000"/>
                </a:solidFill>
                <a:latin typeface="Calibri" pitchFamily="34" charset="0"/>
              </a:rPr>
              <a:t> </a:t>
            </a:r>
          </a:p>
          <a:p>
            <a:pPr algn="ctr" fontAlgn="base">
              <a:spcBef>
                <a:spcPct val="50000"/>
              </a:spcBef>
              <a:spcAft>
                <a:spcPct val="0"/>
              </a:spcAft>
            </a:pPr>
            <a:endParaRPr lang="en-US" sz="800" dirty="0" smtClean="0">
              <a:solidFill>
                <a:srgbClr val="000000"/>
              </a:solidFill>
              <a:latin typeface="Calibri" pitchFamily="34" charset="0"/>
            </a:endParaRPr>
          </a:p>
          <a:p>
            <a:pPr algn="ctr" fontAlgn="base">
              <a:spcBef>
                <a:spcPct val="50000"/>
              </a:spcBef>
              <a:spcAft>
                <a:spcPct val="0"/>
              </a:spcAft>
            </a:pPr>
            <a:r>
              <a:rPr lang="en-US" dirty="0" smtClean="0">
                <a:solidFill>
                  <a:srgbClr val="000000"/>
                </a:solidFill>
                <a:latin typeface="Calibri" pitchFamily="34" charset="0"/>
              </a:rPr>
              <a:t>                      Addie </a:t>
            </a:r>
            <a:r>
              <a:rPr lang="en-US" dirty="0">
                <a:solidFill>
                  <a:srgbClr val="000000"/>
                </a:solidFill>
                <a:latin typeface="Calibri" pitchFamily="34" charset="0"/>
              </a:rPr>
              <a:t>Rhodes </a:t>
            </a:r>
            <a:r>
              <a:rPr lang="en-US" dirty="0" smtClean="0">
                <a:solidFill>
                  <a:srgbClr val="000000"/>
                </a:solidFill>
                <a:latin typeface="Calibri" pitchFamily="34" charset="0"/>
              </a:rPr>
              <a:t>Lee</a:t>
            </a:r>
          </a:p>
          <a:p>
            <a:pPr algn="r" fontAlgn="base">
              <a:spcBef>
                <a:spcPct val="50000"/>
              </a:spcBef>
              <a:spcAft>
                <a:spcPct val="0"/>
              </a:spcAft>
            </a:pPr>
            <a:r>
              <a:rPr lang="en-US" sz="1600" dirty="0" smtClean="0">
                <a:solidFill>
                  <a:srgbClr val="000000"/>
                </a:solidFill>
                <a:latin typeface="Calibri" pitchFamily="34" charset="0"/>
              </a:rPr>
              <a:t>                                                           </a:t>
            </a:r>
          </a:p>
        </p:txBody>
      </p:sp>
      <p:sp>
        <p:nvSpPr>
          <p:cNvPr id="207875" name="AutoShape 7" descr="9k="/>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endParaRPr lang="en-US" dirty="0" smtClean="0">
              <a:solidFill>
                <a:srgbClr val="000000"/>
              </a:solidFill>
            </a:endParaRPr>
          </a:p>
        </p:txBody>
      </p:sp>
      <p:sp>
        <p:nvSpPr>
          <p:cNvPr id="207876" name="AutoShape 9" descr="9k="/>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endParaRPr lang="en-US" dirty="0" smtClean="0">
              <a:solidFill>
                <a:srgbClr val="000000"/>
              </a:solidFill>
            </a:endParaRPr>
          </a:p>
        </p:txBody>
      </p:sp>
      <p:sp>
        <p:nvSpPr>
          <p:cNvPr id="207877" name="AutoShape 11" descr="9k="/>
          <p:cNvSpPr>
            <a:spLocks noChangeAspect="1" noChangeArrowheads="1"/>
          </p:cNvSpPr>
          <p:nvPr/>
        </p:nvSpPr>
        <p:spPr bwMode="auto">
          <a:xfrm>
            <a:off x="3262313" y="25574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endParaRPr lang="en-US" dirty="0" smtClean="0">
              <a:solidFill>
                <a:srgbClr val="000000"/>
              </a:solidFill>
            </a:endParaRPr>
          </a:p>
        </p:txBody>
      </p:sp>
      <p:pic>
        <p:nvPicPr>
          <p:cNvPr id="207879" name="Picture 19" descr="ANd9GcQgL6J90sguw0gkYjvFkSsPti8xOZUTpeRdLe7Mds-7mksjDzp_jA"/>
          <p:cNvPicPr>
            <a:picLocks noChangeAspect="1" noChangeArrowheads="1"/>
          </p:cNvPicPr>
          <p:nvPr/>
        </p:nvPicPr>
        <p:blipFill rotWithShape="1">
          <a:blip r:embed="rId3">
            <a:extLst>
              <a:ext uri="{28A0092B-C50C-407E-A947-70E740481C1C}">
                <a14:useLocalDpi xmlns:a14="http://schemas.microsoft.com/office/drawing/2010/main" val="0"/>
              </a:ext>
            </a:extLst>
          </a:blip>
          <a:srcRect l="46868" r="7038" b="5167"/>
          <a:stretch/>
        </p:blipFill>
        <p:spPr bwMode="auto">
          <a:xfrm>
            <a:off x="5881688" y="1158374"/>
            <a:ext cx="2860556"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040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 calcmode="lin" valueType="num">
                                      <p:cBhvr>
                                        <p:cTn id="9" dur="500" fill="hold"/>
                                        <p:tgtEl>
                                          <p:spTgt spid="35842"/>
                                        </p:tgtEl>
                                        <p:attrNameLst>
                                          <p:attrName>ppt_x</p:attrName>
                                        </p:attrNameLst>
                                      </p:cBhvr>
                                      <p:tavLst>
                                        <p:tav tm="0">
                                          <p:val>
                                            <p:fltVal val="0.5"/>
                                          </p:val>
                                        </p:tav>
                                        <p:tav tm="100000">
                                          <p:val>
                                            <p:strVal val="#ppt_x"/>
                                          </p:val>
                                        </p:tav>
                                      </p:tavLst>
                                    </p:anim>
                                    <p:anim calcmode="lin" valueType="num">
                                      <p:cBhvr>
                                        <p:cTn id="10" dur="500" fill="hold"/>
                                        <p:tgtEl>
                                          <p:spTgt spid="358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680787"/>
            <a:ext cx="8534400" cy="1508105"/>
          </a:xfrm>
          <a:prstGeom prst="rect">
            <a:avLst/>
          </a:prstGeom>
          <a:solidFill>
            <a:srgbClr val="99CCFF"/>
          </a:solidFill>
          <a:ln w="25400">
            <a:solidFill>
              <a:schemeClr val="tx1"/>
            </a:solidFill>
          </a:ln>
        </p:spPr>
        <p:txBody>
          <a:bodyPr wrap="square" rtlCol="0">
            <a:spAutoFit/>
          </a:bodyPr>
          <a:lstStyle/>
          <a:p>
            <a:pPr algn="ctr"/>
            <a:r>
              <a:rPr lang="en-US" sz="4000" dirty="0" smtClean="0"/>
              <a:t>Resources can be found at</a:t>
            </a:r>
          </a:p>
          <a:p>
            <a:pPr algn="ctr"/>
            <a:endParaRPr lang="en-US" sz="1200" dirty="0"/>
          </a:p>
          <a:p>
            <a:pPr algn="ctr"/>
            <a:r>
              <a:rPr lang="en-US" sz="4000" dirty="0" smtClean="0"/>
              <a:t> http://DrillingDownData.weebly.com</a:t>
            </a:r>
            <a:endParaRPr lang="en-US" sz="4000" dirty="0"/>
          </a:p>
        </p:txBody>
      </p:sp>
      <p:sp>
        <p:nvSpPr>
          <p:cNvPr id="4" name="TextBox 3"/>
          <p:cNvSpPr txBox="1"/>
          <p:nvPr/>
        </p:nvSpPr>
        <p:spPr>
          <a:xfrm>
            <a:off x="990600" y="1219200"/>
            <a:ext cx="7162800" cy="1323439"/>
          </a:xfrm>
          <a:prstGeom prst="rect">
            <a:avLst/>
          </a:prstGeom>
          <a:solidFill>
            <a:srgbClr val="99CCFF"/>
          </a:solidFill>
          <a:ln w="25400">
            <a:solidFill>
              <a:schemeClr val="tx1"/>
            </a:solidFill>
          </a:ln>
        </p:spPr>
        <p:txBody>
          <a:bodyPr wrap="square" rtlCol="0">
            <a:spAutoFit/>
          </a:bodyPr>
          <a:lstStyle/>
          <a:p>
            <a:pPr algn="ctr"/>
            <a:r>
              <a:rPr lang="en-US" sz="4000" dirty="0" smtClean="0"/>
              <a:t>AR SPDG</a:t>
            </a:r>
          </a:p>
          <a:p>
            <a:pPr algn="ctr"/>
            <a:r>
              <a:rPr lang="en-US" sz="4000" dirty="0" smtClean="0"/>
              <a:t>www.arstudentsuccess.org</a:t>
            </a:r>
            <a:endParaRPr lang="en-US" sz="4000" dirty="0"/>
          </a:p>
        </p:txBody>
      </p:sp>
    </p:spTree>
    <p:extLst>
      <p:ext uri="{BB962C8B-B14F-4D97-AF65-F5344CB8AC3E}">
        <p14:creationId xmlns:p14="http://schemas.microsoft.com/office/powerpoint/2010/main" val="373057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457200"/>
            <a:ext cx="6096000" cy="838200"/>
          </a:xfrm>
          <a:solidFill>
            <a:srgbClr val="ACCAFA"/>
          </a:solidFill>
          <a:ln w="28575">
            <a:solidFill>
              <a:schemeClr val="tx1"/>
            </a:solidFill>
          </a:ln>
        </p:spPr>
        <p:txBody>
          <a:bodyPr/>
          <a:lstStyle/>
          <a:p>
            <a:pPr eaLnBrk="1" hangingPunct="1"/>
            <a:r>
              <a:rPr lang="en-US" b="1" dirty="0" smtClean="0">
                <a:solidFill>
                  <a:schemeClr val="tx1"/>
                </a:solidFill>
                <a:latin typeface="Calibri" pitchFamily="34" charset="0"/>
              </a:rPr>
              <a:t>Putting It All Together </a:t>
            </a:r>
          </a:p>
        </p:txBody>
      </p:sp>
      <p:sp>
        <p:nvSpPr>
          <p:cNvPr id="3075" name="Rectangle 3"/>
          <p:cNvSpPr>
            <a:spLocks noGrp="1" noChangeArrowheads="1"/>
          </p:cNvSpPr>
          <p:nvPr>
            <p:ph type="body" idx="1"/>
          </p:nvPr>
        </p:nvSpPr>
        <p:spPr>
          <a:xfrm>
            <a:off x="762000" y="2023110"/>
            <a:ext cx="4800600" cy="4343400"/>
          </a:xfrm>
        </p:spPr>
        <p:txBody>
          <a:bodyPr/>
          <a:lstStyle/>
          <a:p>
            <a:pPr eaLnBrk="1" hangingPunct="1">
              <a:buFont typeface="Wingdings" pitchFamily="2" charset="2"/>
              <a:buChar char="s"/>
            </a:pPr>
            <a:r>
              <a:rPr lang="en-US" dirty="0" smtClean="0">
                <a:latin typeface="Calibri" pitchFamily="34" charset="0"/>
                <a:cs typeface="Calibri" pitchFamily="34" charset="0"/>
              </a:rPr>
              <a:t>Curriculum</a:t>
            </a:r>
          </a:p>
          <a:p>
            <a:pPr marL="0" indent="0" eaLnBrk="1" hangingPunct="1">
              <a:buNone/>
            </a:pPr>
            <a:r>
              <a:rPr lang="en-US" dirty="0" smtClean="0">
                <a:latin typeface="Calibri" pitchFamily="34" charset="0"/>
                <a:cs typeface="Calibri" pitchFamily="34" charset="0"/>
              </a:rPr>
              <a:t>      “What we teach”</a:t>
            </a:r>
          </a:p>
          <a:p>
            <a:pPr marL="0" indent="0" eaLnBrk="1" hangingPunct="1">
              <a:buNone/>
            </a:pPr>
            <a:endParaRPr lang="en-US" sz="1200" dirty="0" smtClean="0">
              <a:latin typeface="Calibri" pitchFamily="34" charset="0"/>
              <a:cs typeface="Calibri" pitchFamily="34" charset="0"/>
            </a:endParaRPr>
          </a:p>
          <a:p>
            <a:pPr eaLnBrk="1" hangingPunct="1">
              <a:buFont typeface="Wingdings" pitchFamily="2" charset="2"/>
              <a:buChar char="s"/>
            </a:pPr>
            <a:r>
              <a:rPr lang="en-US" dirty="0" smtClean="0">
                <a:latin typeface="Calibri" pitchFamily="34" charset="0"/>
                <a:cs typeface="Calibri" pitchFamily="34" charset="0"/>
              </a:rPr>
              <a:t>Instruction</a:t>
            </a:r>
          </a:p>
          <a:p>
            <a:pPr marL="0" indent="0" eaLnBrk="1" hangingPunct="1">
              <a:buNone/>
            </a:pPr>
            <a:r>
              <a:rPr lang="en-US" dirty="0">
                <a:latin typeface="Calibri" pitchFamily="34" charset="0"/>
                <a:cs typeface="Calibri" pitchFamily="34" charset="0"/>
              </a:rPr>
              <a:t> </a:t>
            </a:r>
            <a:r>
              <a:rPr lang="en-US" dirty="0" smtClean="0">
                <a:latin typeface="Calibri" pitchFamily="34" charset="0"/>
                <a:cs typeface="Calibri" pitchFamily="34" charset="0"/>
              </a:rPr>
              <a:t>     “How we teach”</a:t>
            </a:r>
          </a:p>
          <a:p>
            <a:pPr marL="0" indent="0" eaLnBrk="1" hangingPunct="1">
              <a:buNone/>
            </a:pPr>
            <a:endParaRPr lang="en-US" sz="1200" dirty="0" smtClean="0">
              <a:latin typeface="Calibri" pitchFamily="34" charset="0"/>
              <a:cs typeface="Calibri" pitchFamily="34" charset="0"/>
            </a:endParaRPr>
          </a:p>
          <a:p>
            <a:pPr eaLnBrk="1" hangingPunct="1">
              <a:buFont typeface="Wingdings" pitchFamily="2" charset="2"/>
              <a:buChar char="s"/>
            </a:pPr>
            <a:r>
              <a:rPr lang="en-US" b="1" i="1" dirty="0" smtClean="0">
                <a:solidFill>
                  <a:srgbClr val="0000CC"/>
                </a:solidFill>
                <a:latin typeface="Calibri" pitchFamily="34" charset="0"/>
                <a:cs typeface="Calibri" pitchFamily="34" charset="0"/>
              </a:rPr>
              <a:t>Assessment </a:t>
            </a:r>
          </a:p>
          <a:p>
            <a:pPr marL="0" indent="0" eaLnBrk="1" hangingPunct="1">
              <a:buNone/>
            </a:pPr>
            <a:r>
              <a:rPr lang="en-US" b="1" i="1" dirty="0" smtClean="0">
                <a:solidFill>
                  <a:srgbClr val="0000CC"/>
                </a:solidFill>
                <a:latin typeface="Calibri" pitchFamily="34" charset="0"/>
                <a:cs typeface="Calibri" pitchFamily="34" charset="0"/>
              </a:rPr>
              <a:t>     “Guides the process”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23110"/>
            <a:ext cx="3620000" cy="376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81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ChangeArrowheads="1"/>
          </p:cNvSpPr>
          <p:nvPr/>
        </p:nvSpPr>
        <p:spPr bwMode="auto">
          <a:xfrm>
            <a:off x="304800" y="6248400"/>
            <a:ext cx="190500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51267" name="Rectangle 3"/>
          <p:cNvSpPr>
            <a:spLocks noChangeArrowheads="1"/>
          </p:cNvSpPr>
          <p:nvPr/>
        </p:nvSpPr>
        <p:spPr bwMode="auto">
          <a:xfrm>
            <a:off x="2743200" y="6248400"/>
            <a:ext cx="289560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51268" name="Line 4"/>
          <p:cNvSpPr>
            <a:spLocks noChangeShapeType="1"/>
          </p:cNvSpPr>
          <p:nvPr/>
        </p:nvSpPr>
        <p:spPr bwMode="auto">
          <a:xfrm>
            <a:off x="1449388" y="2363787"/>
            <a:ext cx="0" cy="3884613"/>
          </a:xfrm>
          <a:prstGeom prst="line">
            <a:avLst/>
          </a:prstGeom>
          <a:noFill/>
          <a:ln w="254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69" name="Line 5"/>
          <p:cNvSpPr>
            <a:spLocks noChangeShapeType="1"/>
          </p:cNvSpPr>
          <p:nvPr/>
        </p:nvSpPr>
        <p:spPr bwMode="auto">
          <a:xfrm>
            <a:off x="1435100" y="5654040"/>
            <a:ext cx="5865812" cy="0"/>
          </a:xfrm>
          <a:prstGeom prst="line">
            <a:avLst/>
          </a:prstGeom>
          <a:noFill/>
          <a:ln w="254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70" name="Line 6"/>
          <p:cNvSpPr>
            <a:spLocks noChangeShapeType="1"/>
          </p:cNvSpPr>
          <p:nvPr/>
        </p:nvSpPr>
        <p:spPr bwMode="auto">
          <a:xfrm flipV="1">
            <a:off x="1452562" y="2208213"/>
            <a:ext cx="5180013" cy="1525587"/>
          </a:xfrm>
          <a:prstGeom prst="line">
            <a:avLst/>
          </a:prstGeom>
          <a:noFill/>
          <a:ln w="31750">
            <a:solidFill>
              <a:srgbClr val="1EFF2D"/>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71" name="Line 7"/>
          <p:cNvSpPr>
            <a:spLocks noChangeShapeType="1"/>
          </p:cNvSpPr>
          <p:nvPr/>
        </p:nvSpPr>
        <p:spPr bwMode="auto">
          <a:xfrm flipV="1">
            <a:off x="1449389" y="3733799"/>
            <a:ext cx="1611310" cy="419099"/>
          </a:xfrm>
          <a:prstGeom prst="line">
            <a:avLst/>
          </a:prstGeom>
          <a:noFill/>
          <a:ln w="31750">
            <a:solidFill>
              <a:srgbClr val="FF9218"/>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72" name="Line 8"/>
          <p:cNvSpPr>
            <a:spLocks noChangeShapeType="1"/>
          </p:cNvSpPr>
          <p:nvPr/>
        </p:nvSpPr>
        <p:spPr bwMode="auto">
          <a:xfrm flipV="1">
            <a:off x="1452562" y="4251960"/>
            <a:ext cx="1608137" cy="381000"/>
          </a:xfrm>
          <a:prstGeom prst="line">
            <a:avLst/>
          </a:prstGeom>
          <a:noFill/>
          <a:ln w="31750">
            <a:solidFill>
              <a:srgbClr val="ED181E"/>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73" name="Rectangle 9"/>
          <p:cNvSpPr>
            <a:spLocks noChangeArrowheads="1"/>
          </p:cNvSpPr>
          <p:nvPr/>
        </p:nvSpPr>
        <p:spPr bwMode="auto">
          <a:xfrm>
            <a:off x="2501900" y="1828800"/>
            <a:ext cx="209550" cy="457200"/>
          </a:xfrm>
          <a:prstGeom prst="rect">
            <a:avLst/>
          </a:prstGeom>
          <a:noFill/>
          <a:ln w="12700">
            <a:noFill/>
            <a:miter lim="800000"/>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itchFamily="18" charset="0"/>
              <a:ea typeface="ＭＳ Ｐゴシック" pitchFamily="28" charset="-128"/>
            </a:endParaRPr>
          </a:p>
        </p:txBody>
      </p:sp>
      <p:sp>
        <p:nvSpPr>
          <p:cNvPr id="651274" name="Rectangle 10"/>
          <p:cNvSpPr>
            <a:spLocks noChangeArrowheads="1"/>
          </p:cNvSpPr>
          <p:nvPr/>
        </p:nvSpPr>
        <p:spPr bwMode="auto">
          <a:xfrm rot="20670086">
            <a:off x="2458128" y="2358046"/>
            <a:ext cx="3313344" cy="459100"/>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2400" b="1" dirty="0">
                <a:solidFill>
                  <a:srgbClr val="000000"/>
                </a:solidFill>
                <a:effectLst>
                  <a:outerShdw blurRad="38100" dist="38100" dir="2700000" algn="tl">
                    <a:srgbClr val="C0C0C0"/>
                  </a:outerShdw>
                </a:effectLst>
                <a:latin typeface="Calibri" pitchFamily="34" charset="0"/>
                <a:ea typeface="ＭＳ Ｐゴシック" pitchFamily="28" charset="-128"/>
                <a:cs typeface="Calibri" pitchFamily="34" charset="0"/>
              </a:rPr>
              <a:t>Established - Benchmark</a:t>
            </a:r>
            <a:endParaRPr lang="en-US" sz="2400" dirty="0">
              <a:solidFill>
                <a:srgbClr val="000000"/>
              </a:solidFill>
              <a:latin typeface="Calibri" pitchFamily="34" charset="0"/>
              <a:ea typeface="ＭＳ Ｐゴシック" pitchFamily="28" charset="-128"/>
              <a:cs typeface="Calibri" pitchFamily="34" charset="0"/>
            </a:endParaRPr>
          </a:p>
        </p:txBody>
      </p:sp>
      <p:sp>
        <p:nvSpPr>
          <p:cNvPr id="5131" name="Rectangle 11"/>
          <p:cNvSpPr>
            <a:spLocks noChangeArrowheads="1"/>
          </p:cNvSpPr>
          <p:nvPr/>
        </p:nvSpPr>
        <p:spPr bwMode="auto">
          <a:xfrm>
            <a:off x="1234440" y="228600"/>
            <a:ext cx="6652260" cy="951543"/>
          </a:xfrm>
          <a:prstGeom prst="rect">
            <a:avLst/>
          </a:prstGeom>
          <a:solidFill>
            <a:srgbClr val="ACCAFA"/>
          </a:solidFill>
          <a:ln w="25400">
            <a:solidFill>
              <a:schemeClr val="tx1"/>
            </a:solidFill>
          </a:ln>
          <a:extLst/>
        </p:spPr>
        <p:txBody>
          <a:bodyPr wrap="square" lIns="90488" tIns="44450" rIns="90488" bIns="44450">
            <a:spAutoFit/>
          </a:bodyPr>
          <a:lstStyle/>
          <a:p>
            <a:pPr algn="ctr" eaLnBrk="0" fontAlgn="base" hangingPunct="0">
              <a:spcBef>
                <a:spcPct val="0"/>
              </a:spcBef>
              <a:spcAft>
                <a:spcPct val="0"/>
              </a:spcAft>
            </a:pPr>
            <a:r>
              <a:rPr lang="en-US" sz="2800" b="1" dirty="0" smtClean="0">
                <a:latin typeface="Calibri" pitchFamily="34" charset="0"/>
                <a:ea typeface="ＭＳ Ｐゴシック" pitchFamily="28" charset="-128"/>
              </a:rPr>
              <a:t>When curriculum, instruction, and </a:t>
            </a:r>
          </a:p>
          <a:p>
            <a:pPr algn="ctr" eaLnBrk="0" fontAlgn="base" hangingPunct="0">
              <a:spcBef>
                <a:spcPct val="0"/>
              </a:spcBef>
              <a:spcAft>
                <a:spcPct val="0"/>
              </a:spcAft>
            </a:pPr>
            <a:r>
              <a:rPr lang="en-US" sz="2800" b="1" dirty="0" smtClean="0">
                <a:latin typeface="Calibri" pitchFamily="34" charset="0"/>
                <a:ea typeface="ＭＳ Ｐゴシック" pitchFamily="28" charset="-128"/>
              </a:rPr>
              <a:t>assessments are working together…</a:t>
            </a:r>
          </a:p>
        </p:txBody>
      </p:sp>
      <p:sp>
        <p:nvSpPr>
          <p:cNvPr id="5132" name="Rectangle 12"/>
          <p:cNvSpPr>
            <a:spLocks noChangeArrowheads="1"/>
          </p:cNvSpPr>
          <p:nvPr/>
        </p:nvSpPr>
        <p:spPr bwMode="auto">
          <a:xfrm>
            <a:off x="228600" y="2514600"/>
            <a:ext cx="1028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smtClean="0">
                <a:solidFill>
                  <a:srgbClr val="000000"/>
                </a:solidFill>
                <a:latin typeface="Calibri" pitchFamily="34" charset="0"/>
                <a:ea typeface="ＭＳ Ｐゴシック" pitchFamily="28" charset="-128"/>
              </a:rPr>
              <a:t>Score</a:t>
            </a:r>
            <a:endParaRPr lang="en-US" sz="2400" smtClean="0">
              <a:solidFill>
                <a:srgbClr val="000000"/>
              </a:solidFill>
              <a:latin typeface="Calibri" pitchFamily="34" charset="0"/>
              <a:ea typeface="ＭＳ Ｐゴシック" pitchFamily="28" charset="-128"/>
            </a:endParaRPr>
          </a:p>
        </p:txBody>
      </p:sp>
      <p:sp>
        <p:nvSpPr>
          <p:cNvPr id="5133" name="Rectangle 13"/>
          <p:cNvSpPr>
            <a:spLocks noChangeArrowheads="1"/>
          </p:cNvSpPr>
          <p:nvPr/>
        </p:nvSpPr>
        <p:spPr bwMode="auto">
          <a:xfrm>
            <a:off x="3963988" y="5638800"/>
            <a:ext cx="8080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US" sz="2400" b="1" dirty="0" smtClean="0">
                <a:solidFill>
                  <a:srgbClr val="000000"/>
                </a:solidFill>
                <a:latin typeface="Calibri" pitchFamily="34" charset="0"/>
                <a:ea typeface="ＭＳ Ｐゴシック" pitchFamily="28" charset="-128"/>
              </a:rPr>
              <a:t>Time</a:t>
            </a:r>
          </a:p>
        </p:txBody>
      </p:sp>
      <p:sp>
        <p:nvSpPr>
          <p:cNvPr id="651278" name="Line 14"/>
          <p:cNvSpPr>
            <a:spLocks noChangeShapeType="1"/>
          </p:cNvSpPr>
          <p:nvPr/>
        </p:nvSpPr>
        <p:spPr bwMode="auto">
          <a:xfrm>
            <a:off x="1563688" y="6096000"/>
            <a:ext cx="5637212" cy="0"/>
          </a:xfrm>
          <a:prstGeom prst="line">
            <a:avLst/>
          </a:prstGeom>
          <a:noFill/>
          <a:ln w="12700">
            <a:solidFill>
              <a:srgbClr val="6C18B0"/>
            </a:solidFill>
            <a:round/>
            <a:headEnd/>
            <a:tailEnd type="triangle" w="med" len="me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79" name="Line 15"/>
          <p:cNvSpPr>
            <a:spLocks noChangeShapeType="1"/>
          </p:cNvSpPr>
          <p:nvPr/>
        </p:nvSpPr>
        <p:spPr bwMode="auto">
          <a:xfrm flipV="1">
            <a:off x="1234440" y="2096293"/>
            <a:ext cx="0" cy="4113213"/>
          </a:xfrm>
          <a:prstGeom prst="line">
            <a:avLst/>
          </a:prstGeom>
          <a:noFill/>
          <a:ln w="12700">
            <a:solidFill>
              <a:srgbClr val="6C18B0"/>
            </a:solidFill>
            <a:round/>
            <a:headEnd/>
            <a:tailEnd type="triangle" w="med" len="me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0" name="Line 16"/>
          <p:cNvSpPr>
            <a:spLocks noChangeShapeType="1"/>
          </p:cNvSpPr>
          <p:nvPr/>
        </p:nvSpPr>
        <p:spPr bwMode="auto">
          <a:xfrm>
            <a:off x="3048000" y="1982788"/>
            <a:ext cx="0" cy="36560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1" name="Line 17"/>
          <p:cNvSpPr>
            <a:spLocks noChangeShapeType="1"/>
          </p:cNvSpPr>
          <p:nvPr/>
        </p:nvSpPr>
        <p:spPr bwMode="auto">
          <a:xfrm>
            <a:off x="4876800" y="1906588"/>
            <a:ext cx="0" cy="37322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2" name="Line 18"/>
          <p:cNvSpPr>
            <a:spLocks noChangeShapeType="1"/>
          </p:cNvSpPr>
          <p:nvPr/>
        </p:nvSpPr>
        <p:spPr bwMode="auto">
          <a:xfrm>
            <a:off x="6629400" y="1998028"/>
            <a:ext cx="0" cy="3656012"/>
          </a:xfrm>
          <a:prstGeom prst="line">
            <a:avLst/>
          </a:prstGeom>
          <a:noFill/>
          <a:ln w="12700">
            <a:solidFill>
              <a:srgbClr val="000000"/>
            </a:solidFill>
            <a:round/>
            <a:headEnd/>
            <a:tailEnd/>
          </a:ln>
          <a:effectLst/>
        </p:spPr>
        <p:txBody>
          <a:bodyP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3" name="Rectangle 19"/>
          <p:cNvSpPr>
            <a:spLocks noChangeArrowheads="1"/>
          </p:cNvSpPr>
          <p:nvPr/>
        </p:nvSpPr>
        <p:spPr bwMode="auto">
          <a:xfrm>
            <a:off x="2286000" y="1557706"/>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1</a:t>
            </a:r>
            <a:endParaRPr lang="en-US" sz="1600" dirty="0">
              <a:solidFill>
                <a:srgbClr val="1822CD"/>
              </a:solidFill>
              <a:latin typeface="Calibri" pitchFamily="34" charset="0"/>
              <a:ea typeface="ＭＳ Ｐゴシック" pitchFamily="28" charset="-128"/>
            </a:endParaRPr>
          </a:p>
        </p:txBody>
      </p:sp>
      <p:sp>
        <p:nvSpPr>
          <p:cNvPr id="651284" name="Rectangle 20"/>
          <p:cNvSpPr>
            <a:spLocks noChangeArrowheads="1"/>
          </p:cNvSpPr>
          <p:nvPr/>
        </p:nvSpPr>
        <p:spPr bwMode="auto">
          <a:xfrm>
            <a:off x="4114800" y="1495425"/>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2</a:t>
            </a:r>
            <a:endParaRPr lang="en-US" sz="1600" dirty="0">
              <a:solidFill>
                <a:srgbClr val="000000"/>
              </a:solidFill>
              <a:latin typeface="Calibri" pitchFamily="34" charset="0"/>
              <a:ea typeface="ＭＳ Ｐゴシック" pitchFamily="28" charset="-128"/>
            </a:endParaRPr>
          </a:p>
        </p:txBody>
      </p:sp>
      <p:sp>
        <p:nvSpPr>
          <p:cNvPr id="651285" name="Rectangle 21"/>
          <p:cNvSpPr>
            <a:spLocks noChangeArrowheads="1"/>
          </p:cNvSpPr>
          <p:nvPr/>
        </p:nvSpPr>
        <p:spPr bwMode="auto">
          <a:xfrm>
            <a:off x="5998210" y="1475206"/>
            <a:ext cx="1377950" cy="333375"/>
          </a:xfrm>
          <a:prstGeom prst="rect">
            <a:avLst/>
          </a:prstGeom>
          <a:noFill/>
          <a:ln w="12700">
            <a:noFill/>
            <a:miter lim="800000"/>
            <a:headEnd/>
            <a:tailEnd/>
          </a:ln>
          <a:effectLst/>
        </p:spPr>
        <p:txBody>
          <a:bodyPr wrap="none" lIns="90488" tIns="44450" rIns="90488" bIns="44450">
            <a:spAutoFit/>
          </a:bodyPr>
          <a:lstStyle/>
          <a:p>
            <a:pPr eaLnBrk="0" fontAlgn="base" hangingPunct="0">
              <a:spcBef>
                <a:spcPct val="0"/>
              </a:spcBef>
              <a:spcAft>
                <a:spcPct val="0"/>
              </a:spcAft>
              <a:defRPr/>
            </a:pPr>
            <a:r>
              <a:rPr lang="en-US" sz="1600" dirty="0">
                <a:solidFill>
                  <a:srgbClr val="1822CD"/>
                </a:solidFill>
                <a:effectLst>
                  <a:outerShdw blurRad="38100" dist="38100" dir="2700000" algn="tl">
                    <a:srgbClr val="C0C0C0"/>
                  </a:outerShdw>
                </a:effectLst>
                <a:latin typeface="Calibri" pitchFamily="34" charset="0"/>
                <a:ea typeface="ＭＳ Ｐゴシック" pitchFamily="28" charset="-128"/>
              </a:rPr>
              <a:t>Benchmark 3</a:t>
            </a:r>
            <a:endParaRPr lang="en-US" sz="1600" dirty="0">
              <a:solidFill>
                <a:srgbClr val="000000"/>
              </a:solidFill>
              <a:latin typeface="Calibri" pitchFamily="34" charset="0"/>
              <a:ea typeface="ＭＳ Ｐゴシック" pitchFamily="28" charset="-128"/>
            </a:endParaRPr>
          </a:p>
        </p:txBody>
      </p:sp>
      <p:sp>
        <p:nvSpPr>
          <p:cNvPr id="651286" name="Line 22"/>
          <p:cNvSpPr>
            <a:spLocks noChangeShapeType="1"/>
          </p:cNvSpPr>
          <p:nvPr/>
        </p:nvSpPr>
        <p:spPr bwMode="auto">
          <a:xfrm flipV="1">
            <a:off x="3048000" y="2286000"/>
            <a:ext cx="3471640" cy="1447800"/>
          </a:xfrm>
          <a:prstGeom prst="line">
            <a:avLst/>
          </a:prstGeom>
          <a:noFill/>
          <a:ln w="31750">
            <a:solidFill>
              <a:srgbClr val="FF9218"/>
            </a:solidFill>
            <a:round/>
            <a:headEnd/>
            <a:tailEnd/>
          </a:ln>
          <a:effectLst/>
        </p:spPr>
        <p:txBody>
          <a:bodyPr wrap="none" anchor="ct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7" name="Line 23"/>
          <p:cNvSpPr>
            <a:spLocks noChangeShapeType="1"/>
          </p:cNvSpPr>
          <p:nvPr/>
        </p:nvSpPr>
        <p:spPr bwMode="auto">
          <a:xfrm flipV="1">
            <a:off x="3021330" y="2208211"/>
            <a:ext cx="3608070" cy="2059781"/>
          </a:xfrm>
          <a:prstGeom prst="line">
            <a:avLst/>
          </a:prstGeom>
          <a:noFill/>
          <a:ln w="31750">
            <a:solidFill>
              <a:srgbClr val="ED181E"/>
            </a:solidFill>
            <a:round/>
            <a:headEnd/>
            <a:tailEnd/>
          </a:ln>
          <a:effectLst/>
        </p:spPr>
        <p:txBody>
          <a:bodyPr wrap="none" anchor="ctr"/>
          <a:lstStyle/>
          <a:p>
            <a:pPr algn="ctr" eaLnBrk="0" fontAlgn="base" hangingPunct="0">
              <a:spcBef>
                <a:spcPct val="0"/>
              </a:spcBef>
              <a:spcAft>
                <a:spcPct val="0"/>
              </a:spcAft>
              <a:defRPr/>
            </a:pPr>
            <a:endParaRPr lang="en-US" sz="2400">
              <a:solidFill>
                <a:srgbClr val="FFFFFF"/>
              </a:solidFill>
              <a:effectDag name="">
                <a:cont type="tree" name="">
                  <a:effect ref="fillLine"/>
                  <a:outerShdw dist="38100" dir="13500000" algn="br">
                    <a:srgbClr val="FFFFFF">
                      <a:lumMod val="200000"/>
                      <a:satMod val="200000"/>
                    </a:srgbClr>
                  </a:outerShdw>
                </a:cont>
                <a:cont type="tree" name="">
                  <a:effect ref="fillLine"/>
                  <a:outerShdw dist="38100" dir="2700000" algn="tl">
                    <a:srgbClr val="FFFFFF">
                      <a:lumMod val="60000"/>
                      <a:satMod val="60000"/>
                    </a:srgbClr>
                  </a:outerShdw>
                </a:cont>
                <a:effect ref="fillLine"/>
              </a:effectDag>
              <a:latin typeface="Times New Roman" pitchFamily="-112" charset="0"/>
            </a:endParaRPr>
          </a:p>
        </p:txBody>
      </p:sp>
      <p:sp>
        <p:nvSpPr>
          <p:cNvPr id="651288" name="AutoShape 24"/>
          <p:cNvSpPr>
            <a:spLocks noChangeArrowheads="1"/>
          </p:cNvSpPr>
          <p:nvPr/>
        </p:nvSpPr>
        <p:spPr bwMode="auto">
          <a:xfrm>
            <a:off x="6442075" y="1915001"/>
            <a:ext cx="381000" cy="457200"/>
          </a:xfrm>
          <a:prstGeom prst="star5">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Times New Roman" pitchFamily="18" charset="0"/>
              <a:ea typeface="ＭＳ Ｐゴシック" pitchFamily="28" charset="-128"/>
            </a:endParaRPr>
          </a:p>
        </p:txBody>
      </p:sp>
      <p:sp>
        <p:nvSpPr>
          <p:cNvPr id="651289" name="AutoShape 25"/>
          <p:cNvSpPr>
            <a:spLocks noChangeArrowheads="1"/>
          </p:cNvSpPr>
          <p:nvPr/>
        </p:nvSpPr>
        <p:spPr bwMode="auto">
          <a:xfrm>
            <a:off x="1563688" y="3073400"/>
            <a:ext cx="381000" cy="457200"/>
          </a:xfrm>
          <a:prstGeom prst="star5">
            <a:avLst/>
          </a:prstGeom>
          <a:solidFill>
            <a:schemeClr val="accent1"/>
          </a:solidFill>
          <a:ln w="9525">
            <a:solidFill>
              <a:schemeClr val="tx1"/>
            </a:solidFill>
            <a:miter lim="800000"/>
            <a:headEnd/>
            <a:tailEnd/>
          </a:ln>
          <a:effectLst/>
        </p:spPr>
        <p:txBody>
          <a:bodyPr wrap="none" anchor="ctr"/>
          <a:lstStyle/>
          <a:p>
            <a:pPr algn="ctr" eaLnBrk="0" fontAlgn="base" hangingPunct="0">
              <a:spcBef>
                <a:spcPct val="0"/>
              </a:spcBef>
              <a:spcAft>
                <a:spcPct val="0"/>
              </a:spcAft>
              <a:defRPr/>
            </a:pPr>
            <a:endParaRPr lang="en-US" sz="2400">
              <a:solidFill>
                <a:srgbClr val="BBE0E3"/>
              </a:solidFill>
              <a:effectDag name="">
                <a:cont type="tree" name="">
                  <a:effect ref="fillLine"/>
                  <a:outerShdw dist="38100" dir="13500000" algn="br">
                    <a:srgbClr val="E1FDFF"/>
                  </a:outerShdw>
                </a:cont>
                <a:cont type="tree" name="">
                  <a:effect ref="fillLine"/>
                  <a:outerShdw dist="38100" dir="2700000" algn="tl">
                    <a:srgbClr val="708688"/>
                  </a:outerShdw>
                </a:cont>
                <a:effect ref="fillLine"/>
              </a:effectDag>
              <a:latin typeface="Times New Roman" pitchFamily="18" charset="0"/>
              <a:ea typeface="ＭＳ Ｐゴシック" pitchFamily="28" charset="-128"/>
            </a:endParaRPr>
          </a:p>
        </p:txBody>
      </p:sp>
      <p:sp>
        <p:nvSpPr>
          <p:cNvPr id="651290" name="AutoShape 26"/>
          <p:cNvSpPr>
            <a:spLocks noChangeArrowheads="1"/>
          </p:cNvSpPr>
          <p:nvPr/>
        </p:nvSpPr>
        <p:spPr bwMode="auto">
          <a:xfrm>
            <a:off x="5603875" y="2514600"/>
            <a:ext cx="2057400" cy="1965960"/>
          </a:xfrm>
          <a:prstGeom prst="star8">
            <a:avLst>
              <a:gd name="adj" fmla="val 38250"/>
            </a:avLst>
          </a:prstGeom>
          <a:solidFill>
            <a:srgbClr val="FFFF00"/>
          </a:solidFill>
          <a:ln w="12700" cap="sq">
            <a:solidFill>
              <a:schemeClr val="tx1"/>
            </a:solidFill>
            <a:miter lim="800000"/>
            <a:headEnd type="none" w="sm" len="sm"/>
            <a:tailEnd type="none" w="sm" len="sm"/>
          </a:ln>
          <a:effectLst/>
        </p:spPr>
        <p:txBody>
          <a:bodyPr wrap="none" anchor="ctr"/>
          <a:lstStyle/>
          <a:p>
            <a:pPr algn="ctr" eaLnBrk="0" fontAlgn="base" hangingPunct="0">
              <a:spcBef>
                <a:spcPct val="0"/>
              </a:spcBef>
              <a:spcAft>
                <a:spcPct val="0"/>
              </a:spcAft>
              <a:defRPr/>
            </a:pPr>
            <a:endParaRPr lang="en-US" sz="2400">
              <a:solidFill>
                <a:srgbClr val="FFFF00"/>
              </a:solidFill>
              <a:effectDag name="">
                <a:cont type="tree" name="">
                  <a:effect ref="fillLine"/>
                  <a:outerShdw dist="38100" dir="13500000" algn="br">
                    <a:srgbClr val="FFFF55"/>
                  </a:outerShdw>
                </a:cont>
                <a:cont type="tree" name="">
                  <a:effect ref="fillLine"/>
                  <a:outerShdw dist="38100" dir="2700000" algn="tl">
                    <a:srgbClr val="999800"/>
                  </a:outerShdw>
                </a:cont>
                <a:effect ref="fillLine"/>
              </a:effectDag>
              <a:latin typeface="Times New Roman" pitchFamily="18" charset="0"/>
              <a:ea typeface="ＭＳ Ｐゴシック" pitchFamily="28" charset="-128"/>
            </a:endParaRPr>
          </a:p>
        </p:txBody>
      </p:sp>
      <p:sp>
        <p:nvSpPr>
          <p:cNvPr id="5147" name="WordArt 27"/>
          <p:cNvSpPr>
            <a:spLocks noChangeArrowheads="1" noChangeShapeType="1" noTextEdit="1"/>
          </p:cNvSpPr>
          <p:nvPr/>
        </p:nvSpPr>
        <p:spPr bwMode="auto">
          <a:xfrm>
            <a:off x="5677535" y="3810794"/>
            <a:ext cx="2019300" cy="419100"/>
          </a:xfrm>
          <a:prstGeom prst="rect">
            <a:avLst/>
          </a:prstGeom>
        </p:spPr>
        <p:txBody>
          <a:bodyPr spcFirstLastPara="1" wrap="none" fromWordArt="1">
            <a:prstTxWarp prst="textArchUp">
              <a:avLst>
                <a:gd name="adj" fmla="val 10800000"/>
              </a:avLst>
            </a:prstTxWarp>
          </a:bodyPr>
          <a:lstStyle/>
          <a:p>
            <a:pPr algn="ctr" fontAlgn="base">
              <a:spcBef>
                <a:spcPct val="0"/>
              </a:spcBef>
              <a:spcAft>
                <a:spcPct val="0"/>
              </a:spcAft>
            </a:pPr>
            <a:r>
              <a:rPr lang="en-US" sz="3600" kern="10" dirty="0" smtClean="0">
                <a:ln w="9525" cap="sq">
                  <a:solidFill>
                    <a:srgbClr val="000000"/>
                  </a:solidFill>
                  <a:round/>
                  <a:headEnd type="none" w="sm" len="sm"/>
                  <a:tailEnd type="none" w="sm" len="sm"/>
                </a:ln>
                <a:solidFill>
                  <a:srgbClr val="000000"/>
                </a:solidFill>
                <a:latin typeface="Arial Black"/>
              </a:rPr>
              <a:t>Close the gap!</a:t>
            </a:r>
          </a:p>
        </p:txBody>
      </p:sp>
      <p:sp>
        <p:nvSpPr>
          <p:cNvPr id="5148" name="WordArt 28"/>
          <p:cNvSpPr>
            <a:spLocks noChangeArrowheads="1" noChangeShapeType="1" noTextEdit="1"/>
          </p:cNvSpPr>
          <p:nvPr/>
        </p:nvSpPr>
        <p:spPr bwMode="auto">
          <a:xfrm>
            <a:off x="6134100" y="2938780"/>
            <a:ext cx="990600" cy="558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smtClean="0">
                <a:ln w="19050" cap="sq">
                  <a:solidFill>
                    <a:srgbClr val="99CCFF"/>
                  </a:solidFill>
                  <a:round/>
                  <a:headEnd type="none" w="sm" len="sm"/>
                  <a:tailEnd type="none" w="sm" len="sm"/>
                </a:ln>
                <a:solidFill>
                  <a:srgbClr val="0066CC"/>
                </a:solidFill>
                <a:effectLst>
                  <a:outerShdw dist="35921" dir="2700000" algn="ctr" rotWithShape="0">
                    <a:srgbClr val="990000"/>
                  </a:outerShdw>
                </a:effectLst>
                <a:latin typeface="Impact"/>
              </a:rPr>
              <a:t>GOAL:</a:t>
            </a:r>
          </a:p>
        </p:txBody>
      </p:sp>
    </p:spTree>
    <p:extLst>
      <p:ext uri="{BB962C8B-B14F-4D97-AF65-F5344CB8AC3E}">
        <p14:creationId xmlns:p14="http://schemas.microsoft.com/office/powerpoint/2010/main" val="199696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Oval 2"/>
          <p:cNvSpPr>
            <a:spLocks noChangeArrowheads="1"/>
          </p:cNvSpPr>
          <p:nvPr/>
        </p:nvSpPr>
        <p:spPr bwMode="auto">
          <a:xfrm>
            <a:off x="1408112" y="2061376"/>
            <a:ext cx="6099175" cy="4334164"/>
          </a:xfrm>
          <a:prstGeom prst="ellipse">
            <a:avLst/>
          </a:prstGeom>
          <a:solidFill>
            <a:srgbClr val="99CCFF"/>
          </a:solidFill>
          <a:ln w="9525">
            <a:solidFill>
              <a:schemeClr val="tx1"/>
            </a:solidFill>
            <a:round/>
            <a:headEnd/>
            <a:tailEnd/>
          </a:ln>
        </p:spPr>
        <p:txBody>
          <a:bodyPr wrap="none" anchor="ctr"/>
          <a:lstStyle/>
          <a:p>
            <a:endParaRPr lang="en-US" sz="1800" smtClean="0">
              <a:solidFill>
                <a:srgbClr val="000000"/>
              </a:solidFill>
              <a:latin typeface="Arial" charset="0"/>
              <a:cs typeface="Arial" charset="0"/>
            </a:endParaRPr>
          </a:p>
        </p:txBody>
      </p:sp>
      <p:sp>
        <p:nvSpPr>
          <p:cNvPr id="96259" name="Oval 3"/>
          <p:cNvSpPr>
            <a:spLocks noChangeArrowheads="1"/>
          </p:cNvSpPr>
          <p:nvPr/>
        </p:nvSpPr>
        <p:spPr bwMode="auto">
          <a:xfrm>
            <a:off x="1749424" y="2514600"/>
            <a:ext cx="5416550" cy="3603921"/>
          </a:xfrm>
          <a:prstGeom prst="ellipse">
            <a:avLst/>
          </a:prstGeom>
          <a:solidFill>
            <a:schemeClr val="accent1">
              <a:alpha val="30196"/>
            </a:schemeClr>
          </a:solidFill>
          <a:ln w="9525">
            <a:solidFill>
              <a:schemeClr val="tx1"/>
            </a:solidFill>
            <a:round/>
            <a:headEnd/>
            <a:tailEnd/>
          </a:ln>
        </p:spPr>
        <p:txBody>
          <a:bodyPr wrap="none" anchor="ctr"/>
          <a:lstStyle/>
          <a:p>
            <a:pPr algn="l"/>
            <a:endParaRPr lang="en-US" sz="2400" b="1" smtClean="0">
              <a:solidFill>
                <a:srgbClr val="000000"/>
              </a:solidFill>
              <a:latin typeface="Arial" charset="0"/>
            </a:endParaRPr>
          </a:p>
        </p:txBody>
      </p:sp>
      <p:sp>
        <p:nvSpPr>
          <p:cNvPr id="96260" name="Rectangle 6"/>
          <p:cNvSpPr>
            <a:spLocks noChangeArrowheads="1"/>
          </p:cNvSpPr>
          <p:nvPr/>
        </p:nvSpPr>
        <p:spPr bwMode="auto">
          <a:xfrm>
            <a:off x="6073774" y="1776866"/>
            <a:ext cx="2373972" cy="592138"/>
          </a:xfrm>
          <a:prstGeom prst="rect">
            <a:avLst/>
          </a:prstGeom>
          <a:solidFill>
            <a:schemeClr val="accent1"/>
          </a:solidFill>
          <a:ln w="9525">
            <a:solidFill>
              <a:schemeClr val="tx1"/>
            </a:solidFill>
            <a:miter lim="800000"/>
            <a:headEnd/>
            <a:tailEnd/>
          </a:ln>
        </p:spPr>
        <p:txBody>
          <a:bodyPr wrap="none" anchor="ctr"/>
          <a:lstStyle/>
          <a:p>
            <a:pPr algn="ctr"/>
            <a:r>
              <a:rPr lang="en-US" sz="1600" dirty="0" smtClean="0">
                <a:solidFill>
                  <a:srgbClr val="000000"/>
                </a:solidFill>
                <a:latin typeface="Arial" charset="0"/>
                <a:cs typeface="Arial" charset="0"/>
              </a:rPr>
              <a:t>Behavior, Discipline,</a:t>
            </a:r>
            <a:br>
              <a:rPr lang="en-US" sz="1600" dirty="0" smtClean="0">
                <a:solidFill>
                  <a:srgbClr val="000000"/>
                </a:solidFill>
                <a:latin typeface="Arial" charset="0"/>
                <a:cs typeface="Arial" charset="0"/>
              </a:rPr>
            </a:br>
            <a:r>
              <a:rPr lang="en-US" sz="1600" dirty="0" smtClean="0">
                <a:solidFill>
                  <a:srgbClr val="000000"/>
                </a:solidFill>
                <a:latin typeface="Arial" charset="0"/>
                <a:cs typeface="Arial" charset="0"/>
              </a:rPr>
              <a:t> Climate</a:t>
            </a:r>
          </a:p>
        </p:txBody>
      </p:sp>
      <p:sp>
        <p:nvSpPr>
          <p:cNvPr id="96262" name="Text Box 8"/>
          <p:cNvSpPr txBox="1">
            <a:spLocks noChangeArrowheads="1"/>
          </p:cNvSpPr>
          <p:nvPr/>
        </p:nvSpPr>
        <p:spPr bwMode="auto">
          <a:xfrm>
            <a:off x="496093" y="1768989"/>
            <a:ext cx="2401888" cy="584775"/>
          </a:xfrm>
          <a:prstGeom prst="rect">
            <a:avLst/>
          </a:prstGeom>
          <a:solidFill>
            <a:schemeClr val="accent1"/>
          </a:solidFill>
          <a:ln w="317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50000"/>
              </a:spcBef>
            </a:pPr>
            <a:r>
              <a:rPr lang="en-US" sz="1600" dirty="0" smtClean="0">
                <a:solidFill>
                  <a:srgbClr val="000000"/>
                </a:solidFill>
                <a:cs typeface="Arial" charset="0"/>
              </a:rPr>
              <a:t>Curriculum, Instruction, and Assessment</a:t>
            </a:r>
          </a:p>
        </p:txBody>
      </p:sp>
      <p:sp>
        <p:nvSpPr>
          <p:cNvPr id="96263" name="Text Box 9"/>
          <p:cNvSpPr txBox="1">
            <a:spLocks noChangeArrowheads="1"/>
          </p:cNvSpPr>
          <p:nvPr/>
        </p:nvSpPr>
        <p:spPr bwMode="auto">
          <a:xfrm>
            <a:off x="529052" y="5533746"/>
            <a:ext cx="2544763" cy="584775"/>
          </a:xfrm>
          <a:prstGeom prst="rect">
            <a:avLst/>
          </a:prstGeom>
          <a:solidFill>
            <a:schemeClr val="accent1"/>
          </a:solidFill>
          <a:ln w="31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50000"/>
              </a:spcBef>
            </a:pPr>
            <a:r>
              <a:rPr lang="en-US" sz="1600" dirty="0" smtClean="0">
                <a:solidFill>
                  <a:srgbClr val="000000"/>
                </a:solidFill>
                <a:cs typeface="Arial" charset="0"/>
              </a:rPr>
              <a:t>Parent and Community Outreach</a:t>
            </a:r>
          </a:p>
        </p:txBody>
      </p:sp>
      <p:sp>
        <p:nvSpPr>
          <p:cNvPr id="96264" name="Text Box 10"/>
          <p:cNvSpPr txBox="1">
            <a:spLocks noChangeArrowheads="1"/>
          </p:cNvSpPr>
          <p:nvPr/>
        </p:nvSpPr>
        <p:spPr bwMode="auto">
          <a:xfrm>
            <a:off x="5807868" y="5527411"/>
            <a:ext cx="2716212" cy="584775"/>
          </a:xfrm>
          <a:prstGeom prst="rect">
            <a:avLst/>
          </a:prstGeom>
          <a:solidFill>
            <a:schemeClr val="accent1"/>
          </a:solidFill>
          <a:ln w="3175">
            <a:solidFill>
              <a:schemeClr val="tx1"/>
            </a:solid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50000"/>
              </a:spcBef>
            </a:pPr>
            <a:r>
              <a:rPr lang="en-US" sz="1600" dirty="0" smtClean="0">
                <a:solidFill>
                  <a:srgbClr val="000000"/>
                </a:solidFill>
                <a:cs typeface="Arial" charset="0"/>
              </a:rPr>
              <a:t>Professional Development, Mentoring</a:t>
            </a:r>
          </a:p>
        </p:txBody>
      </p:sp>
      <p:sp>
        <p:nvSpPr>
          <p:cNvPr id="96265" name="WordArt 11"/>
          <p:cNvSpPr>
            <a:spLocks noChangeArrowheads="1" noChangeShapeType="1" noTextEdit="1"/>
          </p:cNvSpPr>
          <p:nvPr/>
        </p:nvSpPr>
        <p:spPr bwMode="auto">
          <a:xfrm>
            <a:off x="3057909" y="2369004"/>
            <a:ext cx="2701513" cy="593848"/>
          </a:xfrm>
          <a:prstGeom prst="rect">
            <a:avLst/>
          </a:prstGeom>
        </p:spPr>
        <p:txBody>
          <a:bodyPr spcFirstLastPara="1" wrap="none" fromWordArt="1">
            <a:prstTxWarp prst="textArchUp">
              <a:avLst>
                <a:gd name="adj" fmla="val 10800004"/>
              </a:avLst>
            </a:prstTxWarp>
          </a:bodyPr>
          <a:lstStyle/>
          <a:p>
            <a:pPr>
              <a:spcBef>
                <a:spcPct val="20000"/>
              </a:spcBef>
            </a:pPr>
            <a:r>
              <a:rPr lang="en-US" sz="1050" b="1" kern="10" dirty="0" smtClean="0">
                <a:ln w="9525">
                  <a:solidFill>
                    <a:srgbClr val="000000"/>
                  </a:solidFill>
                  <a:round/>
                  <a:headEnd/>
                  <a:tailEnd/>
                </a:ln>
                <a:solidFill>
                  <a:srgbClr val="000000"/>
                </a:solidFill>
                <a:latin typeface="Arial Black"/>
              </a:rPr>
              <a:t>CORE CURRICULUM</a:t>
            </a:r>
          </a:p>
        </p:txBody>
      </p:sp>
      <p:sp>
        <p:nvSpPr>
          <p:cNvPr id="96267" name="Text Box 13"/>
          <p:cNvSpPr txBox="1">
            <a:spLocks noChangeArrowheads="1"/>
          </p:cNvSpPr>
          <p:nvPr/>
        </p:nvSpPr>
        <p:spPr bwMode="auto">
          <a:xfrm>
            <a:off x="152400" y="282714"/>
            <a:ext cx="8855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spcBef>
                <a:spcPct val="50000"/>
              </a:spcBef>
            </a:pPr>
            <a:r>
              <a:rPr lang="en-US" sz="2000" b="1" dirty="0" smtClean="0">
                <a:solidFill>
                  <a:srgbClr val="000000"/>
                </a:solidFill>
                <a:cs typeface="Arial" charset="0"/>
              </a:rPr>
              <a:t>Arkansas’ Closing the Achievement Gap </a:t>
            </a:r>
          </a:p>
          <a:p>
            <a:pPr algn="ctr" eaLnBrk="1" hangingPunct="1"/>
            <a:r>
              <a:rPr lang="en-US" sz="2000" b="1" dirty="0" smtClean="0">
                <a:solidFill>
                  <a:srgbClr val="000000"/>
                </a:solidFill>
                <a:cs typeface="Arial" charset="0"/>
              </a:rPr>
              <a:t>Organizational Model For Maximizing Student Achievement</a:t>
            </a:r>
          </a:p>
        </p:txBody>
      </p:sp>
      <p:graphicFrame>
        <p:nvGraphicFramePr>
          <p:cNvPr id="96268" name="Object 14"/>
          <p:cNvGraphicFramePr>
            <a:graphicFrameLocks noChangeAspect="1"/>
          </p:cNvGraphicFramePr>
          <p:nvPr>
            <p:extLst>
              <p:ext uri="{D42A27DB-BD31-4B8C-83A1-F6EECF244321}">
                <p14:modId xmlns:p14="http://schemas.microsoft.com/office/powerpoint/2010/main" val="2482978598"/>
              </p:ext>
            </p:extLst>
          </p:nvPr>
        </p:nvGraphicFramePr>
        <p:xfrm>
          <a:off x="2136599" y="3088995"/>
          <a:ext cx="2443338" cy="2444750"/>
        </p:xfrm>
        <a:graphic>
          <a:graphicData uri="http://schemas.openxmlformats.org/presentationml/2006/ole">
            <mc:AlternateContent xmlns:mc="http://schemas.openxmlformats.org/markup-compatibility/2006">
              <mc:Choice xmlns:v="urn:schemas-microsoft-com:vml" Requires="v">
                <p:oleObj spid="_x0000_s3104" name="Photo Editor Photo" r:id="rId4" imgW="2952381" imgH="3038095" progId="">
                  <p:embed/>
                </p:oleObj>
              </mc:Choice>
              <mc:Fallback>
                <p:oleObj name="Photo Editor Photo" r:id="rId4" imgW="2952381" imgH="30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599" y="3088995"/>
                        <a:ext cx="2443338" cy="2444750"/>
                      </a:xfrm>
                      <a:prstGeom prst="rect">
                        <a:avLst/>
                      </a:prstGeom>
                      <a:noFill/>
                      <a:ln>
                        <a:noFill/>
                      </a:ln>
                      <a:effectLst/>
                      <a:extLst/>
                    </p:spPr>
                  </p:pic>
                </p:oleObj>
              </mc:Fallback>
            </mc:AlternateContent>
          </a:graphicData>
        </a:graphic>
      </p:graphicFrame>
      <p:sp>
        <p:nvSpPr>
          <p:cNvPr id="96270" name="Text Box 16"/>
          <p:cNvSpPr txBox="1">
            <a:spLocks noChangeArrowheads="1"/>
          </p:cNvSpPr>
          <p:nvPr/>
        </p:nvSpPr>
        <p:spPr bwMode="auto">
          <a:xfrm>
            <a:off x="378537" y="3625139"/>
            <a:ext cx="26781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50000"/>
              </a:spcBef>
            </a:pPr>
            <a:r>
              <a:rPr lang="en-US" sz="1800" b="1" dirty="0" smtClean="0">
                <a:solidFill>
                  <a:srgbClr val="000000"/>
                </a:solidFill>
                <a:cs typeface="Arial" charset="0"/>
              </a:rPr>
              <a:t>Academic Instruction &amp; Intervention</a:t>
            </a:r>
          </a:p>
        </p:txBody>
      </p:sp>
      <p:sp>
        <p:nvSpPr>
          <p:cNvPr id="96273" name="TextBox 1"/>
          <p:cNvSpPr txBox="1">
            <a:spLocks noChangeArrowheads="1"/>
          </p:cNvSpPr>
          <p:nvPr/>
        </p:nvSpPr>
        <p:spPr bwMode="auto">
          <a:xfrm>
            <a:off x="3685380" y="6379238"/>
            <a:ext cx="1544637"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20000"/>
              </a:spcBef>
            </a:pPr>
            <a:r>
              <a:rPr lang="en-US" sz="2400" b="1" dirty="0" smtClean="0">
                <a:latin typeface="Arial Black" panose="020B0A04020102020204" pitchFamily="34" charset="0"/>
                <a:cs typeface="Calibri" pitchFamily="34" charset="0"/>
              </a:rPr>
              <a:t>“CTAG”</a:t>
            </a:r>
          </a:p>
        </p:txBody>
      </p:sp>
      <p:graphicFrame>
        <p:nvGraphicFramePr>
          <p:cNvPr id="2" name="Object 1"/>
          <p:cNvGraphicFramePr>
            <a:graphicFrameLocks noChangeAspect="1"/>
          </p:cNvGraphicFramePr>
          <p:nvPr>
            <p:extLst>
              <p:ext uri="{D42A27DB-BD31-4B8C-83A1-F6EECF244321}">
                <p14:modId xmlns:p14="http://schemas.microsoft.com/office/powerpoint/2010/main" val="1572546379"/>
              </p:ext>
            </p:extLst>
          </p:nvPr>
        </p:nvGraphicFramePr>
        <p:xfrm>
          <a:off x="4369267" y="3088995"/>
          <a:ext cx="2443162" cy="2444750"/>
        </p:xfrm>
        <a:graphic>
          <a:graphicData uri="http://schemas.openxmlformats.org/presentationml/2006/ole">
            <mc:AlternateContent xmlns:mc="http://schemas.openxmlformats.org/markup-compatibility/2006">
              <mc:Choice xmlns:v="urn:schemas-microsoft-com:vml" Requires="v">
                <p:oleObj spid="_x0000_s3105" name="Photo Editor Photo" r:id="rId6" imgW="2952381" imgH="3038095" progId="">
                  <p:embed/>
                </p:oleObj>
              </mc:Choice>
              <mc:Fallback>
                <p:oleObj name="Photo Editor Photo" r:id="rId6" imgW="2952381" imgH="30380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9267" y="3088995"/>
                        <a:ext cx="2443162"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71" name="Oval 17"/>
          <p:cNvSpPr>
            <a:spLocks noChangeArrowheads="1"/>
          </p:cNvSpPr>
          <p:nvPr/>
        </p:nvSpPr>
        <p:spPr bwMode="auto">
          <a:xfrm>
            <a:off x="4125913" y="3404695"/>
            <a:ext cx="752475" cy="1733550"/>
          </a:xfrm>
          <a:prstGeom prst="ellipse">
            <a:avLst/>
          </a:prstGeom>
          <a:solidFill>
            <a:srgbClr val="00FFFF">
              <a:alpha val="76862"/>
            </a:srgbClr>
          </a:solidFill>
          <a:ln w="9525">
            <a:solidFill>
              <a:schemeClr val="tx1"/>
            </a:solidFill>
            <a:round/>
            <a:headEnd/>
            <a:tailEnd/>
          </a:ln>
        </p:spPr>
        <p:txBody>
          <a:bodyPr wrap="none" anchor="ctr"/>
          <a:lstStyle/>
          <a:p>
            <a:pPr algn="ctr"/>
            <a:r>
              <a:rPr lang="en-US" sz="1800" dirty="0" smtClean="0">
                <a:solidFill>
                  <a:srgbClr val="000000"/>
                </a:solidFill>
                <a:latin typeface="Arial" charset="0"/>
                <a:cs typeface="Arial" charset="0"/>
              </a:rPr>
              <a:t>S</a:t>
            </a:r>
          </a:p>
          <a:p>
            <a:pPr algn="ctr"/>
            <a:r>
              <a:rPr lang="en-US" sz="1800" dirty="0" smtClean="0">
                <a:solidFill>
                  <a:srgbClr val="000000"/>
                </a:solidFill>
                <a:latin typeface="Arial" charset="0"/>
                <a:cs typeface="Arial" charset="0"/>
              </a:rPr>
              <a:t>P</a:t>
            </a:r>
          </a:p>
          <a:p>
            <a:pPr algn="ctr"/>
            <a:r>
              <a:rPr lang="en-US" sz="1800" dirty="0" smtClean="0">
                <a:solidFill>
                  <a:srgbClr val="000000"/>
                </a:solidFill>
                <a:latin typeface="Arial" charset="0"/>
                <a:cs typeface="Arial" charset="0"/>
              </a:rPr>
              <a:t>R</a:t>
            </a:r>
          </a:p>
          <a:p>
            <a:pPr algn="ctr"/>
            <a:r>
              <a:rPr lang="en-US" sz="1800" dirty="0" smtClean="0">
                <a:solidFill>
                  <a:srgbClr val="000000"/>
                </a:solidFill>
                <a:latin typeface="Arial" charset="0"/>
                <a:cs typeface="Arial" charset="0"/>
              </a:rPr>
              <a:t>I</a:t>
            </a:r>
          </a:p>
          <a:p>
            <a:pPr algn="ctr"/>
            <a:r>
              <a:rPr lang="en-US" sz="1800" dirty="0" smtClean="0">
                <a:solidFill>
                  <a:srgbClr val="000000"/>
                </a:solidFill>
                <a:latin typeface="Arial" charset="0"/>
                <a:cs typeface="Arial" charset="0"/>
              </a:rPr>
              <a:t>N</a:t>
            </a:r>
          </a:p>
          <a:p>
            <a:pPr algn="ctr"/>
            <a:r>
              <a:rPr lang="en-US" sz="1800" dirty="0" smtClean="0">
                <a:solidFill>
                  <a:srgbClr val="000000"/>
                </a:solidFill>
                <a:latin typeface="Arial" charset="0"/>
                <a:cs typeface="Arial" charset="0"/>
              </a:rPr>
              <a:t>T</a:t>
            </a:r>
          </a:p>
        </p:txBody>
      </p:sp>
      <p:sp>
        <p:nvSpPr>
          <p:cNvPr id="96272" name="Text Box 18"/>
          <p:cNvSpPr txBox="1">
            <a:spLocks noChangeArrowheads="1"/>
          </p:cNvSpPr>
          <p:nvPr/>
        </p:nvSpPr>
        <p:spPr bwMode="auto">
          <a:xfrm>
            <a:off x="5731533" y="3664329"/>
            <a:ext cx="2716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spcBef>
                <a:spcPct val="50000"/>
              </a:spcBef>
            </a:pPr>
            <a:r>
              <a:rPr lang="en-US" sz="1800" b="1" dirty="0" smtClean="0">
                <a:solidFill>
                  <a:srgbClr val="000000"/>
                </a:solidFill>
                <a:cs typeface="Arial" charset="0"/>
              </a:rPr>
              <a:t>Behavioral Instruction &amp; Intervention</a:t>
            </a:r>
          </a:p>
        </p:txBody>
      </p:sp>
      <p:sp>
        <p:nvSpPr>
          <p:cNvPr id="4" name="TextBox 3"/>
          <p:cNvSpPr txBox="1"/>
          <p:nvPr/>
        </p:nvSpPr>
        <p:spPr>
          <a:xfrm>
            <a:off x="2350074" y="1357313"/>
            <a:ext cx="4117182" cy="400110"/>
          </a:xfrm>
          <a:prstGeom prst="rect">
            <a:avLst/>
          </a:prstGeom>
          <a:noFill/>
        </p:spPr>
        <p:txBody>
          <a:bodyPr wrap="square" rtlCol="0">
            <a:spAutoFit/>
          </a:bodyPr>
          <a:lstStyle/>
          <a:p>
            <a:r>
              <a:rPr lang="en-US" sz="2000" b="1" dirty="0" smtClean="0">
                <a:solidFill>
                  <a:schemeClr val="tx1"/>
                </a:solidFill>
                <a:latin typeface="Arial Black" panose="020B0A04020102020204" pitchFamily="34" charset="0"/>
              </a:rPr>
              <a:t>DATA DRIVEN LEADERSHIP</a:t>
            </a:r>
            <a:endParaRPr lang="en-US" sz="20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238668371"/>
      </p:ext>
    </p:extLst>
  </p:cSld>
  <p:clrMapOvr>
    <a:masterClrMapping/>
  </p:clrMapOvr>
  <mc:AlternateContent xmlns:mc="http://schemas.openxmlformats.org/markup-compatibility/2006" xmlns:p14="http://schemas.microsoft.com/office/powerpoint/2010/main">
    <mc:Choice Requires="p14">
      <p:transition spd="slow" p14:dur="1500">
        <p:sndAc>
          <p:endSnd/>
        </p:sndAc>
      </p:transition>
    </mc:Choice>
    <mc:Fallback xmlns="">
      <p:transition spd="slow">
        <p:sndAc>
          <p:end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685800" y="228600"/>
            <a:ext cx="7772400" cy="1752600"/>
          </a:xfrm>
          <a:solidFill>
            <a:schemeClr val="accent1"/>
          </a:solidFill>
          <a:ln w="25400">
            <a:solidFill>
              <a:schemeClr val="tx1"/>
            </a:solidFill>
          </a:ln>
        </p:spPr>
        <p:txBody>
          <a:bodyPr/>
          <a:lstStyle/>
          <a:p>
            <a:r>
              <a:rPr lang="en-US" sz="3600" b="1" dirty="0">
                <a:solidFill>
                  <a:schemeClr val="tx1"/>
                </a:solidFill>
                <a:latin typeface="Calibri" pitchFamily="34" charset="0"/>
              </a:rPr>
              <a:t>What is the Arkansas </a:t>
            </a:r>
            <a:r>
              <a:rPr lang="en-US" sz="3600" b="1" dirty="0" err="1">
                <a:solidFill>
                  <a:schemeClr val="tx1"/>
                </a:solidFill>
                <a:latin typeface="Calibri" pitchFamily="34" charset="0"/>
              </a:rPr>
              <a:t>RtI</a:t>
            </a:r>
            <a:r>
              <a:rPr lang="en-US" sz="3600" b="1" dirty="0">
                <a:solidFill>
                  <a:schemeClr val="tx1"/>
                </a:solidFill>
                <a:latin typeface="Calibri" pitchFamily="34" charset="0"/>
              </a:rPr>
              <a:t> Model?</a:t>
            </a:r>
            <a:r>
              <a:rPr lang="en-US" sz="3600" i="1" dirty="0">
                <a:solidFill>
                  <a:schemeClr val="tx1"/>
                </a:solidFill>
                <a:effectLst>
                  <a:outerShdw blurRad="38100" dist="38100" dir="2700000" algn="tl">
                    <a:srgbClr val="C0C0C0"/>
                  </a:outerShdw>
                </a:effectLst>
                <a:latin typeface="Calibri" pitchFamily="34" charset="0"/>
              </a:rPr>
              <a:t/>
            </a:r>
            <a:br>
              <a:rPr lang="en-US" sz="3600" i="1" dirty="0">
                <a:solidFill>
                  <a:schemeClr val="tx1"/>
                </a:solidFill>
                <a:effectLst>
                  <a:outerShdw blurRad="38100" dist="38100" dir="2700000" algn="tl">
                    <a:srgbClr val="C0C0C0"/>
                  </a:outerShdw>
                </a:effectLst>
                <a:latin typeface="Calibri" pitchFamily="34" charset="0"/>
              </a:rPr>
            </a:br>
            <a:r>
              <a:rPr lang="en-US" sz="3600" b="1" i="1" dirty="0">
                <a:solidFill>
                  <a:schemeClr val="tx1"/>
                </a:solidFill>
                <a:latin typeface="Calibri" pitchFamily="34" charset="0"/>
              </a:rPr>
              <a:t>Closing the Achievement Gap </a:t>
            </a:r>
            <a:br>
              <a:rPr lang="en-US" sz="3600" b="1" i="1" dirty="0">
                <a:solidFill>
                  <a:schemeClr val="tx1"/>
                </a:solidFill>
                <a:latin typeface="Calibri" pitchFamily="34" charset="0"/>
              </a:rPr>
            </a:br>
            <a:r>
              <a:rPr lang="en-US" sz="3600" b="1" i="1" dirty="0">
                <a:solidFill>
                  <a:schemeClr val="tx1"/>
                </a:solidFill>
                <a:latin typeface="Calibri" pitchFamily="34" charset="0"/>
              </a:rPr>
              <a:t>“CTAG” </a:t>
            </a:r>
          </a:p>
        </p:txBody>
      </p:sp>
      <p:sp>
        <p:nvSpPr>
          <p:cNvPr id="1016835" name="Rectangle 3"/>
          <p:cNvSpPr>
            <a:spLocks noGrp="1" noChangeArrowheads="1"/>
          </p:cNvSpPr>
          <p:nvPr>
            <p:ph type="body" idx="1"/>
          </p:nvPr>
        </p:nvSpPr>
        <p:spPr>
          <a:xfrm>
            <a:off x="762000" y="2286000"/>
            <a:ext cx="7620000" cy="4191000"/>
          </a:xfrm>
        </p:spPr>
        <p:txBody>
          <a:bodyPr/>
          <a:lstStyle/>
          <a:p>
            <a:pPr marL="990600" lvl="1" indent="-533400">
              <a:buFontTx/>
              <a:buNone/>
            </a:pPr>
            <a:r>
              <a:rPr lang="en-US" sz="3200" dirty="0">
                <a:latin typeface="Calibri" pitchFamily="34" charset="0"/>
              </a:rPr>
              <a:t>   </a:t>
            </a:r>
            <a:r>
              <a:rPr lang="en-US" sz="3200" i="1" dirty="0">
                <a:latin typeface="Calibri" pitchFamily="34" charset="0"/>
              </a:rPr>
              <a:t>The practice of:</a:t>
            </a:r>
          </a:p>
          <a:p>
            <a:pPr marL="990600" lvl="1" indent="-533400">
              <a:buFontTx/>
              <a:buNone/>
            </a:pPr>
            <a:endParaRPr lang="en-US" sz="900" i="1" dirty="0">
              <a:latin typeface="Calibri" pitchFamily="34" charset="0"/>
            </a:endParaRPr>
          </a:p>
          <a:p>
            <a:pPr lvl="1">
              <a:buFont typeface="Calibri" pitchFamily="34" charset="0"/>
              <a:buChar char="▪"/>
            </a:pPr>
            <a:r>
              <a:rPr lang="en-US" b="1" dirty="0" smtClean="0">
                <a:latin typeface="Calibri" pitchFamily="34" charset="0"/>
              </a:rPr>
              <a:t>providing high-quality instruction/intervention matched </a:t>
            </a:r>
            <a:r>
              <a:rPr lang="en-US" b="1" dirty="0">
                <a:latin typeface="Calibri" pitchFamily="34" charset="0"/>
              </a:rPr>
              <a:t>to student needs and </a:t>
            </a:r>
          </a:p>
          <a:p>
            <a:pPr lvl="1">
              <a:buFont typeface="Times New Roman" pitchFamily="18" charset="0"/>
              <a:buChar char=""/>
            </a:pPr>
            <a:endParaRPr lang="en-US" sz="900" b="1" dirty="0">
              <a:latin typeface="Calibri" pitchFamily="34" charset="0"/>
            </a:endParaRPr>
          </a:p>
          <a:p>
            <a:pPr lvl="1">
              <a:buFont typeface="Calibri" pitchFamily="34" charset="0"/>
              <a:buChar char="▪"/>
            </a:pPr>
            <a:r>
              <a:rPr lang="en-US" b="1" dirty="0" smtClean="0">
                <a:latin typeface="Calibri" pitchFamily="34" charset="0"/>
              </a:rPr>
              <a:t>using </a:t>
            </a:r>
            <a:r>
              <a:rPr lang="en-US" b="1" dirty="0">
                <a:latin typeface="Calibri" pitchFamily="34" charset="0"/>
              </a:rPr>
              <a:t>learning rate over time and level of performance to </a:t>
            </a:r>
          </a:p>
          <a:p>
            <a:pPr lvl="1">
              <a:buFont typeface="Calibri" pitchFamily="34" charset="0"/>
              <a:buChar char="▪"/>
            </a:pPr>
            <a:endParaRPr lang="en-US" sz="900" b="1" dirty="0">
              <a:latin typeface="Calibri" pitchFamily="34" charset="0"/>
            </a:endParaRPr>
          </a:p>
          <a:p>
            <a:pPr lvl="1">
              <a:buFont typeface="Calibri" pitchFamily="34" charset="0"/>
              <a:buChar char="▪"/>
            </a:pPr>
            <a:r>
              <a:rPr lang="en-US" b="1" dirty="0" smtClean="0">
                <a:latin typeface="Calibri" pitchFamily="34" charset="0"/>
              </a:rPr>
              <a:t> make </a:t>
            </a:r>
            <a:r>
              <a:rPr lang="en-US" b="1" dirty="0">
                <a:latin typeface="Calibri" pitchFamily="34" charset="0"/>
              </a:rPr>
              <a:t>important educational decisions.</a:t>
            </a:r>
          </a:p>
          <a:p>
            <a:pPr marL="990600" lvl="1" indent="-533400"/>
            <a:endParaRPr lang="en-US" sz="1800" dirty="0">
              <a:latin typeface="Calibri" pitchFamily="34" charset="0"/>
            </a:endParaRPr>
          </a:p>
        </p:txBody>
      </p:sp>
    </p:spTree>
    <p:extLst>
      <p:ext uri="{BB962C8B-B14F-4D97-AF65-F5344CB8AC3E}">
        <p14:creationId xmlns:p14="http://schemas.microsoft.com/office/powerpoint/2010/main" val="100336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POLL_EMBED_ID" val="8e27f229-92fa-4ab7-9b00-14e0b7ba7236"/>
  <p:tag name="__PE_ORIG_SIZE" val="500"/>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8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9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AIR">
  <a:themeElements>
    <a:clrScheme name="">
      <a:dk1>
        <a:srgbClr val="000000"/>
      </a:dk1>
      <a:lt1>
        <a:srgbClr val="BFBFBF"/>
      </a:lt1>
      <a:dk2>
        <a:srgbClr val="FFFFCC"/>
      </a:dk2>
      <a:lt2>
        <a:srgbClr val="6B6C75"/>
      </a:lt2>
      <a:accent1>
        <a:srgbClr val="677481"/>
      </a:accent1>
      <a:accent2>
        <a:srgbClr val="697E5E"/>
      </a:accent2>
      <a:accent3>
        <a:srgbClr val="DCDCDC"/>
      </a:accent3>
      <a:accent4>
        <a:srgbClr val="000000"/>
      </a:accent4>
      <a:accent5>
        <a:srgbClr val="B8BCC1"/>
      </a:accent5>
      <a:accent6>
        <a:srgbClr val="5E7254"/>
      </a:accent6>
      <a:hlink>
        <a:srgbClr val="E9E77F"/>
      </a:hlink>
      <a:folHlink>
        <a:srgbClr val="D3A44F"/>
      </a:folHlink>
    </a:clrScheme>
    <a:fontScheme name="AI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I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AI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AI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AI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AI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AI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AI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AI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AI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9CC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Default Design">
  <a:themeElements>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noFill/>
        <a:ln w="76200" cap="flat" cmpd="sng" algn="ctr">
          <a:solidFill>
            <a:srgbClr val="FF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99CCFF"/>
        </a:accent1>
        <a:accent2>
          <a:srgbClr val="3333CC"/>
        </a:accent2>
        <a:accent3>
          <a:srgbClr val="FFFFFF"/>
        </a:accent3>
        <a:accent4>
          <a:srgbClr val="000000"/>
        </a:accent4>
        <a:accent5>
          <a:srgbClr val="CAE2FF"/>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3789</TotalTime>
  <Words>1750</Words>
  <Application>Microsoft Office PowerPoint</Application>
  <PresentationFormat>On-screen Show (4:3)</PresentationFormat>
  <Paragraphs>637</Paragraphs>
  <Slides>52</Slides>
  <Notes>48</Notes>
  <HiddenSlides>0</HiddenSlides>
  <MMClips>0</MMClips>
  <ScaleCrop>false</ScaleCrop>
  <HeadingPairs>
    <vt:vector size="6" baseType="variant">
      <vt:variant>
        <vt:lpstr>Theme</vt:lpstr>
      </vt:variant>
      <vt:variant>
        <vt:i4>29</vt:i4>
      </vt:variant>
      <vt:variant>
        <vt:lpstr>Embedded OLE Servers</vt:lpstr>
      </vt:variant>
      <vt:variant>
        <vt:i4>1</vt:i4>
      </vt:variant>
      <vt:variant>
        <vt:lpstr>Slide Titles</vt:lpstr>
      </vt:variant>
      <vt:variant>
        <vt:i4>52</vt:i4>
      </vt:variant>
    </vt:vector>
  </HeadingPairs>
  <TitlesOfParts>
    <vt:vector size="82" baseType="lpstr">
      <vt:lpstr>Office Theme</vt:lpstr>
      <vt:lpstr>5_Default Design</vt:lpstr>
      <vt:lpstr>Default Design</vt:lpstr>
      <vt:lpstr>2_Default Design</vt:lpstr>
      <vt:lpstr>7_Default Design</vt:lpstr>
      <vt:lpstr>8_Default Design</vt:lpstr>
      <vt:lpstr>10_Default Design</vt:lpstr>
      <vt:lpstr>12_Default Design</vt:lpstr>
      <vt:lpstr>1_Office Theme</vt:lpstr>
      <vt:lpstr>2_Office Theme</vt:lpstr>
      <vt:lpstr>9_Default Design</vt:lpstr>
      <vt:lpstr>11_Default Design</vt:lpstr>
      <vt:lpstr>18_Default Design</vt:lpstr>
      <vt:lpstr>3_Office Theme</vt:lpstr>
      <vt:lpstr>19_Default Design</vt:lpstr>
      <vt:lpstr>21_Default Design</vt:lpstr>
      <vt:lpstr>24_Default Design</vt:lpstr>
      <vt:lpstr>1_Default Design</vt:lpstr>
      <vt:lpstr>16_Default Design</vt:lpstr>
      <vt:lpstr>29_Default Design</vt:lpstr>
      <vt:lpstr>30_Default Design</vt:lpstr>
      <vt:lpstr>22_Default Design</vt:lpstr>
      <vt:lpstr>33_Default Design</vt:lpstr>
      <vt:lpstr>34_Default Design</vt:lpstr>
      <vt:lpstr>23_Default Design</vt:lpstr>
      <vt:lpstr>20_Default Design</vt:lpstr>
      <vt:lpstr>4_Default Design</vt:lpstr>
      <vt:lpstr>6_Default Design</vt:lpstr>
      <vt:lpstr>AIR</vt:lpstr>
      <vt:lpstr>Photo Editor Photo</vt:lpstr>
      <vt:lpstr>Drilling Down</vt:lpstr>
      <vt:lpstr>Housekeeping</vt:lpstr>
      <vt:lpstr>Objectives for the Day</vt:lpstr>
      <vt:lpstr>DRIP Syndrome</vt:lpstr>
      <vt:lpstr>PowerPoint Presentation</vt:lpstr>
      <vt:lpstr>Putting It All Together </vt:lpstr>
      <vt:lpstr>PowerPoint Presentation</vt:lpstr>
      <vt:lpstr>PowerPoint Presentation</vt:lpstr>
      <vt:lpstr>What is the Arkansas RtI Model? Closing the Achievement Gap  “CTAG” </vt:lpstr>
      <vt:lpstr>PowerPoint Presentation</vt:lpstr>
      <vt:lpstr>PowerPoint Presentation</vt:lpstr>
      <vt:lpstr>PowerPoint Presentation</vt:lpstr>
      <vt:lpstr>PowerPoint Presentation</vt:lpstr>
      <vt:lpstr>PowerPoint Presentation</vt:lpstr>
      <vt:lpstr>PowerPoint Presentation</vt:lpstr>
      <vt:lpstr>Educators as Physicians</vt:lpstr>
      <vt:lpstr>Dig a Bit Deeper</vt:lpstr>
      <vt:lpstr>What We Know and What We Still Need to Investigate</vt:lpstr>
      <vt:lpstr> Teach and Assess Along the Continuum</vt:lpstr>
      <vt:lpstr>Investigate Decoding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Instructional Needs of Students</vt:lpstr>
      <vt:lpstr>PowerPoint Presentation</vt:lpstr>
      <vt:lpstr>PowerPoint Presentation</vt:lpstr>
      <vt:lpstr>PowerPoint Presentation</vt:lpstr>
      <vt:lpstr>How About a “Combo”</vt:lpstr>
      <vt:lpstr>PowerPoint Presentation</vt:lpstr>
      <vt:lpstr>PowerPoint Presentation</vt:lpstr>
      <vt:lpstr>Chart Maker</vt:lpstr>
      <vt:lpstr>PowerPoint Presentation</vt:lpstr>
      <vt:lpstr>PowerPoint Presentation</vt:lpstr>
      <vt:lpstr>PowerPoint Presentation</vt:lpstr>
      <vt:lpstr>PowerPoint Presentation</vt:lpstr>
      <vt:lpstr>PowerPoint Presentation</vt:lpstr>
      <vt:lpstr>Accommodating  Diverse Learners </vt:lpstr>
      <vt:lpstr>PowerPoint Presentation</vt:lpstr>
      <vt:lpstr>PowerPoint Presentation</vt:lpstr>
      <vt:lpstr>PowerPoint Presentation</vt:lpstr>
      <vt:lpstr>PowerPoint Presentation</vt:lpstr>
      <vt:lpstr>Brain Break</vt:lpstr>
      <vt:lpstr>PowerPoint Presentation</vt:lpstr>
      <vt:lpstr>Internet Resources Supporting Literacy</vt:lpstr>
      <vt:lpstr>PowerPoint Presentation</vt:lpstr>
      <vt:lpstr>PowerPoint Presentation</vt:lpstr>
    </vt:vector>
  </TitlesOfParts>
  <Company>Arkansas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Drilling Down</dc:title>
  <dc:creator>Rosemary Burks (ADE)</dc:creator>
  <cp:lastModifiedBy>Debbie Fleming (ADE)</cp:lastModifiedBy>
  <cp:revision>193</cp:revision>
  <cp:lastPrinted>2013-06-04T22:14:46Z</cp:lastPrinted>
  <dcterms:created xsi:type="dcterms:W3CDTF">2013-01-11T21:10:30Z</dcterms:created>
  <dcterms:modified xsi:type="dcterms:W3CDTF">2014-07-01T05:51:02Z</dcterms:modified>
</cp:coreProperties>
</file>